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20B2-B5B8-426A-884F-9D670B689DB0}" type="datetimeFigureOut">
              <a:rPr lang="es-MX" smtClean="0"/>
              <a:pPr/>
              <a:t>03/03/2015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758B-70CF-443C-9AE9-5BDA2DBB8F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20B2-B5B8-426A-884F-9D670B689DB0}" type="datetimeFigureOut">
              <a:rPr lang="es-MX" smtClean="0"/>
              <a:pPr/>
              <a:t>03/03/2015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758B-70CF-443C-9AE9-5BDA2DBB8F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20B2-B5B8-426A-884F-9D670B689DB0}" type="datetimeFigureOut">
              <a:rPr lang="es-MX" smtClean="0"/>
              <a:pPr/>
              <a:t>03/03/2015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758B-70CF-443C-9AE9-5BDA2DBB8F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20B2-B5B8-426A-884F-9D670B689DB0}" type="datetimeFigureOut">
              <a:rPr lang="es-MX" smtClean="0"/>
              <a:pPr/>
              <a:t>03/03/2015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758B-70CF-443C-9AE9-5BDA2DBB8F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20B2-B5B8-426A-884F-9D670B689DB0}" type="datetimeFigureOut">
              <a:rPr lang="es-MX" smtClean="0"/>
              <a:pPr/>
              <a:t>03/03/2015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758B-70CF-443C-9AE9-5BDA2DBB8F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20B2-B5B8-426A-884F-9D670B689DB0}" type="datetimeFigureOut">
              <a:rPr lang="es-MX" smtClean="0"/>
              <a:pPr/>
              <a:t>03/03/2015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758B-70CF-443C-9AE9-5BDA2DBB8F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20B2-B5B8-426A-884F-9D670B689DB0}" type="datetimeFigureOut">
              <a:rPr lang="es-MX" smtClean="0"/>
              <a:pPr/>
              <a:t>03/03/2015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758B-70CF-443C-9AE9-5BDA2DBB8F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20B2-B5B8-426A-884F-9D670B689DB0}" type="datetimeFigureOut">
              <a:rPr lang="es-MX" smtClean="0"/>
              <a:pPr/>
              <a:t>03/03/2015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758B-70CF-443C-9AE9-5BDA2DBB8F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20B2-B5B8-426A-884F-9D670B689DB0}" type="datetimeFigureOut">
              <a:rPr lang="es-MX" smtClean="0"/>
              <a:pPr/>
              <a:t>03/03/2015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758B-70CF-443C-9AE9-5BDA2DBB8F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20B2-B5B8-426A-884F-9D670B689DB0}" type="datetimeFigureOut">
              <a:rPr lang="es-MX" smtClean="0"/>
              <a:pPr/>
              <a:t>03/03/2015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758B-70CF-443C-9AE9-5BDA2DBB8F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20B2-B5B8-426A-884F-9D670B689DB0}" type="datetimeFigureOut">
              <a:rPr lang="es-MX" smtClean="0"/>
              <a:pPr/>
              <a:t>03/03/2015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758B-70CF-443C-9AE9-5BDA2DBB8F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720B2-B5B8-426A-884F-9D670B689DB0}" type="datetimeFigureOut">
              <a:rPr lang="es-MX" smtClean="0"/>
              <a:pPr/>
              <a:t>03/03/2015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B758B-70CF-443C-9AE9-5BDA2DBB8F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2132856"/>
            <a:ext cx="8208912" cy="4536504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s-MX" dirty="0" smtClean="0">
                <a:solidFill>
                  <a:schemeClr val="tx1"/>
                </a:solidFill>
              </a:rPr>
              <a:t>Un derecho es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1.- </a:t>
            </a:r>
            <a:r>
              <a:rPr lang="es-MX" dirty="0">
                <a:solidFill>
                  <a:schemeClr val="tx1"/>
                </a:solidFill>
              </a:rPr>
              <a:t>Tengo derecho a tener un nombre y una </a:t>
            </a:r>
            <a:r>
              <a:rPr lang="es-MX" dirty="0" smtClean="0">
                <a:solidFill>
                  <a:schemeClr val="tx1"/>
                </a:solidFill>
              </a:rPr>
              <a:t>nacionalidad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2.-Tengo derecho a una vivienda, alimentación y atención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3.-Tengo derecho a recibir educación gratuita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4.-Tengo derecho a jugar, descansar y divertirme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5.-Tengo derecho a decir lo que pienso, lo que siento y lo que me preocupa y a recibir orientación de mis padres y maestros o las personas que cuidan de mi.</a:t>
            </a:r>
          </a:p>
          <a:p>
            <a:pPr algn="l"/>
            <a:endParaRPr lang="es-MX" dirty="0"/>
          </a:p>
        </p:txBody>
      </p:sp>
      <p:sp>
        <p:nvSpPr>
          <p:cNvPr id="3074" name="AutoShape 2" descr="Resultado de imagen para imagenes de niños jugan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2" descr="Resultado de imagen para imagenes de niños jugand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076" name="Picture 4" descr="Resultado de imagen para imagenes de niños jugand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60648"/>
            <a:ext cx="3024336" cy="1628800"/>
          </a:xfrm>
          <a:prstGeom prst="rect">
            <a:avLst/>
          </a:prstGeom>
          <a:noFill/>
        </p:spPr>
      </p:pic>
      <p:sp>
        <p:nvSpPr>
          <p:cNvPr id="3078" name="AutoShape 6" descr="Resultado de imagen para imagenes de niños jugando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539750" y="476250"/>
            <a:ext cx="7772400" cy="1470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3080" name="AutoShape 8" descr="Resultado de imagen para imagenes de niños jugan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82" name="AutoShape 10" descr="Resultado de imagen para imagenes de niños jugan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084" name="Picture 12" descr="http://static2.bigstockphoto.com/thumbs/7/2/1/large2/1278648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8640"/>
            <a:ext cx="3312368" cy="18002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¿para que no sirven las obligaciones?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3412975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Hay muchas tareas en casa que los niños pueden hacer sin que por ello deban esperar más que el respeto y el cariño de sus padres.</a:t>
            </a:r>
          </a:p>
          <a:p>
            <a:r>
              <a:rPr lang="es-MX" dirty="0" smtClean="0"/>
              <a:t>Los niños deben encargarse de sus propias cosas como hacer la cama y mantener su cuarto ordenado, pero además realizar otras de acuerdo a su edad y habilidad como poner y recoger la mesa, sacudir, barrer, sacar la basura, etc.</a:t>
            </a:r>
          </a:p>
          <a:p>
            <a:endParaRPr lang="es-MX" dirty="0"/>
          </a:p>
        </p:txBody>
      </p:sp>
      <p:pic>
        <p:nvPicPr>
          <p:cNvPr id="22532" name="Picture 4" descr="http://images.clipartlogo.com/files/ss/original/998/99839072/helping-m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509120"/>
            <a:ext cx="2558058" cy="2016224"/>
          </a:xfrm>
          <a:prstGeom prst="rect">
            <a:avLst/>
          </a:prstGeom>
          <a:noFill/>
        </p:spPr>
      </p:pic>
      <p:pic>
        <p:nvPicPr>
          <p:cNvPr id="22534" name="Picture 6" descr="http://images.clipartlogo.com/files/ss/original/998/99835934/illustration-of-helping-at-hom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365104"/>
            <a:ext cx="3170634" cy="201622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Los niños no debemos trabajar en la calle.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rmAutofit fontScale="85000" lnSpcReduction="20000"/>
          </a:bodyPr>
          <a:lstStyle/>
          <a:p>
            <a:r>
              <a:rPr lang="es-MX" dirty="0" smtClean="0"/>
              <a:t>Los niños no deben abandonar el colegio por culpa del trabajo ya que en el colegio aprenden todo y deben terminar sus estudios ya que ellos son el futuro del mundo y deben aprender para </a:t>
            </a:r>
            <a:r>
              <a:rPr lang="es-MX" dirty="0" smtClean="0"/>
              <a:t>que vayan </a:t>
            </a:r>
            <a:r>
              <a:rPr lang="es-MX" dirty="0" smtClean="0"/>
              <a:t>pasando toda esta información a las futuras generaciones.</a:t>
            </a:r>
            <a:br>
              <a:rPr lang="es-MX" dirty="0" smtClean="0"/>
            </a:br>
            <a:r>
              <a:rPr lang="es-MX" dirty="0" smtClean="0"/>
              <a:t>Además </a:t>
            </a:r>
            <a:r>
              <a:rPr lang="es-MX" dirty="0" smtClean="0"/>
              <a:t>los niños siempre deben de tener una persona mayor de la cual los niños dependan como sus padres, abuelos , </a:t>
            </a:r>
            <a:r>
              <a:rPr lang="es-MX" dirty="0" smtClean="0"/>
              <a:t>tíos </a:t>
            </a:r>
            <a:r>
              <a:rPr lang="es-MX" dirty="0" smtClean="0"/>
              <a:t>, </a:t>
            </a:r>
            <a:r>
              <a:rPr lang="es-MX" dirty="0" smtClean="0"/>
              <a:t>etc. …cuales </a:t>
            </a:r>
            <a:r>
              <a:rPr lang="es-MX" dirty="0" smtClean="0"/>
              <a:t>den una buena educación. Pero al niño lo hacen trabajar ya que es el ser mas fácil de explotar </a:t>
            </a:r>
            <a:endParaRPr lang="es-MX" dirty="0"/>
          </a:p>
        </p:txBody>
      </p:sp>
      <p:sp>
        <p:nvSpPr>
          <p:cNvPr id="23554" name="AutoShape 2" descr="Resultado de imagen para Los niños vendiendo y en la calle animad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3556" name="AutoShape 4" descr="Resultado de imagen para Los niños vendiendo y en la calle animad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3558" name="Picture 6" descr="http://3.bp.blogspot.com/-EAg_o5OI03Y/T85kSpOptVI/AAAAAAAA2Y4/JuHUQmN6kmE/s1600/Dia+Mundial+contra+el+Trabajo+Infantil+(ni%C3%B1o+lustrando+zapatos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013176"/>
            <a:ext cx="2819400" cy="1844824"/>
          </a:xfrm>
          <a:prstGeom prst="rect">
            <a:avLst/>
          </a:prstGeom>
          <a:noFill/>
        </p:spPr>
      </p:pic>
      <p:pic>
        <p:nvPicPr>
          <p:cNvPr id="23560" name="Picture 8" descr="http://silviamontes.com.mx/wp-content/uploads/NI%C3%91O-PARABRIS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725144"/>
            <a:ext cx="3171825" cy="2132856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Tenemos derecho a un ambiente sano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El ambiente es un bien que le pertenece a todos los habitantes del planeta, que tenemos el derecho de disfrutarlo, pero a su vez el deber de cuidarlo, ya que su contaminación haría imposible el ejercicio de cualquier otro derecho, inclusive el de la </a:t>
            </a:r>
            <a:r>
              <a:rPr lang="es-MX" dirty="0" smtClean="0"/>
              <a:t>vida…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pic>
        <p:nvPicPr>
          <p:cNvPr id="24578" name="Picture 2" descr="Resultado de imagen para Tenemos derecho a un ambiente sa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581128"/>
            <a:ext cx="2162175" cy="2114550"/>
          </a:xfrm>
          <a:prstGeom prst="rect">
            <a:avLst/>
          </a:prstGeom>
          <a:noFill/>
        </p:spPr>
      </p:pic>
      <p:pic>
        <p:nvPicPr>
          <p:cNvPr id="24580" name="Picture 4" descr="Resultado de imagen para Tenemos derecho a un ambiente san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581128"/>
            <a:ext cx="3456384" cy="2060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25602" name="Picture 2" descr="http://www.100pies.net/Gifs/Personas/Ninos/Nene-1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2016224" cy="1505323"/>
          </a:xfrm>
          <a:prstGeom prst="rect">
            <a:avLst/>
          </a:prstGeom>
          <a:noFill/>
        </p:spPr>
      </p:pic>
      <p:pic>
        <p:nvPicPr>
          <p:cNvPr id="25604" name="Picture 4" descr="http://www.100pies.net/Gifs/Personas/Ninos/Nene-2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140968"/>
            <a:ext cx="1872208" cy="2520280"/>
          </a:xfrm>
          <a:prstGeom prst="rect">
            <a:avLst/>
          </a:prstGeom>
          <a:noFill/>
        </p:spPr>
      </p:pic>
      <p:pic>
        <p:nvPicPr>
          <p:cNvPr id="25606" name="Picture 6" descr="Resultado de imagen para gifs de niño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188640"/>
            <a:ext cx="1981200" cy="2314575"/>
          </a:xfrm>
          <a:prstGeom prst="rect">
            <a:avLst/>
          </a:prstGeom>
          <a:noFill/>
        </p:spPr>
      </p:pic>
      <p:pic>
        <p:nvPicPr>
          <p:cNvPr id="25608" name="Picture 8" descr="Resultado de imagen para gifs de niño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260648"/>
            <a:ext cx="2562225" cy="1781176"/>
          </a:xfrm>
          <a:prstGeom prst="rect">
            <a:avLst/>
          </a:prstGeom>
          <a:noFill/>
        </p:spPr>
      </p:pic>
      <p:pic>
        <p:nvPicPr>
          <p:cNvPr id="25610" name="Picture 10" descr="Resultado de imagen para gifs de niño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3861048"/>
            <a:ext cx="2880320" cy="1800200"/>
          </a:xfrm>
          <a:prstGeom prst="rect">
            <a:avLst/>
          </a:prstGeom>
          <a:noFill/>
        </p:spPr>
      </p:pic>
      <p:sp>
        <p:nvSpPr>
          <p:cNvPr id="25612" name="AutoShape 12" descr="Resultado de imagen para gifs de niñ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5614" name="AutoShape 14" descr="Resultado de imagen para gifs de niñ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5616" name="AutoShape 16" descr="data:image/jpeg;base64,/9j/4AAQSkZJRgABAQAAAQABAAD/2wCEAAkGBhISERUUExQWFRQWGBoXFxgYGBgYGhcWFxcXFxgXGBgYHCYfFxkjGRUYHy8gJCcpLC0sFx4xNTAqNSYsLCkBCQoKDgwOGg8PGiwkHyQvLCoqLDQyNDItLSwtLCksKTQwKiosLCwsNCwsLCwsLCwsLDQpLCwsLCwsLCwsLCksLP/AABEIAOEA4QMBIgACEQEDEQH/xAAbAAACAwEBAQAAAAAAAAAAAAAABQMEBgcBAv/EAEwQAAIBAgQCBwMHCQUGBgMAAAECAwARBBIhMQVBBhMiUWFxgTKRoRQjQlJysbIHFTM0YnOCosFDU5Kz0RYkwtLw8VSDhJOjpCVEY//EABsBAAIDAQEBAAAAAAAAAAAAAAAEAgMFAQYH/8QANBEAAgIBAgMFBwQBBQEAAAAAAQIAAxEEIRIxQQUTUWGhIjJxgZGxwRTR4fAjQlKCovE0/9oADAMBAAIRAxEAPwDuNFFFEIUUUUQhRRRRCFFFFEIUUUUQhRRRRCFFFFEIVS4nxmDDrmmkVAdrnU/ZUat6ClHTHpYMIgVLNM47IOyjbO3hfYcz5GuWYnEvI5eRi7tuzak+HgPAaUvdeK9usurpL79J0PFflQgH6OKV/E5UHxN/hVY/lUGn+7N4/ODv+zrpWAopI6t40NOk6Zgvym4ZiBIkkXiQHX3oSfhWqwmMjlQPG6up2ZSCD6iuE1f4LxuXCyZ4jv7aE9lx3N49zbjyuKtr1eThxK30+2VnbaKp8J4mmIiSWM9lxfXcHYqfEEEHyq5WhE4UUUUQhRRRRCFFFFEIUUUUQhRRRRCFFFFEIUUUUQhRXl6hkxijx8qJwkDnJ6L0vfHMdtKgaQnck1MIZUbR0jNsQo5iomx6+JpfUcuJRfadV+0wH3mpcAkDax5S+eIdwr4k4kQCTYAAknuA1JqpFMreywb7JB+6lfS2fLg5iNyoT/GwT7mNBAAzOBmJxmc94nxJsRM8zbubgfVUaKvotvW/fVTNXjnu50+4NwRupM+XMxOTDp9eQ6Zzf6KWJ7uySdtfPnNh4jN7IQYiWCF3cIilnY2VRuf9B51JLhSJOrU52vl7OoL31C/W10vzIPK1bjB9H+oiaJGtiphYzMr5dQSyo1tDlDW1vzPdX30V6JHDu0kuUuOzHluQo5nUDU7eAv31LgEhxmZHi/R2bDKjSAWf6uuVt8jHvtrcaaHuuVYa9dg4lw9Z4mjf2WFr8wdww8QbH0rkWKw7RSMje0pKt5jmPA/1FRZR0klc9ZuPyXcQIaaA7WEq+B0R/wDgPvroVck/J9iMuMUjnE/u7B+8Cupx41T4edaunyaxM+4qHIliivAa9q6QhRRRRCFFFFEIUUUUQhRRRRCFFFRYnFJGpZ2VFG7MQAPMmiElqGbEhfPurMcQ/KLh10iDynvVcq+hci/oDSn/AG+F9YH/AMaE/wDXrUO9rB9phBksx7KzXy4hm8u6oqR4PpjhnNixiJ/vBlH+MEr8aeA0yrKRlYm4YH2oUr450gjwwF+1I3soDYnxJ+ivj7r1c4hjVhieRtkBNu/uA8SbD1rmc+IeR2kkN3Y3buHco/ZA0FLarUdyu3M8oxpdP3rb8hLeP47iJvbkKr9SMlF9SDmb1PpS4QL9Ue4V914TWE9rucsZtpUiDCifIiUG4Fj3jQ+8aivcdiJnFmkeQC1gzMbWN+zrYnz18a+qKFtdeRnGqRuYjLhnRhZkibrDd2sDYZLgZ5Ix9PMqBhmItmUi3OujQwKiqqgBVAAHcALD4VzPgvFeoniZjaLOc/cpZGjz+G4v5Cuk4tA6MhvZ1KkjuYWuD5GmSQQGHKLkEHBkkMyuoZWDKdipBB8iN6+6pcK4cmGgWNT2Iwe01u8sSeQ1JNT4l3yjqwpJ5tewFib2Grcha433o+E5Jqz/ABvokmIZmZgrbhlWxBFrZte2LDwPjbSnQkfq75e3lvlv9PLfLfz0pNBjcQMBmnFsQ4KBbAduRikYsNj2l9BXQIZmZ/J1h7zM/JIgPV2FvhGa6BSDodwoQRSLcMwlZWYCwIjsq28LC/mTT+tileFAJk3txWEz7jmK7Gr0GLDabGl1FWFQZBXKxzRVTCYq+h35eNW6qIxG1YEZEKKKK5OwoooohCi9FJ+liy/JJDCWDjK3Z9qysC1rc8oPntzrhOBmdG8++kPSBMJFnbtMdEQbu3d4Abk8h6A8t4pxSXEvnmbMforsieCL/U6nvr44txmXEOryOHYLkUAAKBe5Nh8TzsPCqkugUHnY3Ol1B38bkW08ay77ms2XlHqqwm7c5LRT3hHRKSaJnJMZNuqDD2rXJLA6hToAfM66UiZSCQRYgkEHkQbEHyIpIoV5xkOCcCFMuB8ffDEDVofpJvl/aj7rc12PgaW0VKq1qmysjZUti4abHptigcPGFIKySKbjYqFZwfK4U1kcFh2klCD/ALbkn0UVNJiy2GjjP9lMbfYkjZlHoVceQFM+h0IWVpZLLGLpmYhRmZV0BJ1OW9Oalu8cEeAiunXukIPiZnCbx371v79amdb3HfWr4X0GR4lMkjarYhQBbkRc3vt3U0wnQ7Dqq51LNYZjma2a2trW0vSpQ+sY7wTCYnCEIjcnW4Pcykqw9GB9CO+oke4vXQpei0ZXIAoQOWW+dioZVDAWcbst9TzrL9IujnyYq6jsMLMReyyXOmuoU3Frk7EXrrV7GC2b4iPEeyT3a+7X+laHhnSCSFxGlnjK5ljfMpAv/ZsRcLY6XBXQ2tas9iPYb7J+41p5uEZsrdZIHC5QSxe17X0kvpcA6W2pSzV16cDjJ3zjw6c/4kLtO9h4qzuI4k6SwSxvHJnhzqVJZSQMwIuHS68+ZFL8JK20Lqp70ni6q/1spY2HhkvSOM20+UZXFgwe1gR1+bQ2O0UbXvpntrcVPw7DNiHyBYiwAYuw7NiFJsNSzKXCkXFjz1rSTvcDCg58D+8S7+2sEMoM2OI41BGqh50LAAHKQWYgakIlzqeQFZvivHpZZFaMqnV3aNHAZmbKRnZb2U2JAGtrknXbzi/Rd4IWeKW7HRhYIMzWVOrABsb6WJ1ve4tWjxnBcNHhnBiTKiMxIADXVScwbfNpe97116nQ+HrIh3uGxxiTcHCdQhQkqwz3b2mL9ti37RLG9XKX9H8G0WGiRzdgvaPixLEel7elMK3BymeecKKrTcRjWVIi1pJAxUd4UXPl/Wx7q9hx8byPGrAvHbOO7MLjz0rsMGWAaZ4afMPEb0sqXDy5W8OdRYZEnW3CY0oooqmNwoooohCvDXteGiE5t0h4W8pLoha+JnVso1HsID7oiPMjvrZDCoMtlXsiy6C6juB5DQe6lkaRWxAmCZI55GOe2UB1EmY302kOtNlIIuNqzLfeMbTkJ7XMOlUijEYgjbNb+LIob+a/xrp2aqj8HgLmQxIXNtSL+yQRvsbgajuqnAMsBxvOYPCyWDq6Ei4zqy5gOYzAXrytl0qwyCF1zsxVGkYMxYqyDMkmv6MluxYWBEm2mmNqm1AuCOsvrctzk+HwxaLEMP7MRSegaRW/lZj6VrujONiTBdbJb5rOrNa5spNttT2GUe6oehHDwYZXYXWU5AO9FBU+hZn91LOiWMiXrcJMQUkJAzGwZheMqTyLBAR4g87VoNXw1oT4fzERZxO4Hj/E3LYn5vOgzjLmUD6QIutu7lX1h5GYdpcrAkEXuNOanmp5Gw8hUfUsI8iWQqAF0uAFtYEd1hbvtUZnnOgjVT9YvmUeIAAZvLs+YpcbiWnaRdIsPO+HZcO2SW6lTfLswJF+VxVXpdjQmFZTYtJ82PM6s3oAT52pmAkMQDOAqixZyBfvJJ0uTr61ielvHYJurSElyrElholiuoBPtG4Go08da7hyDwjYZ3klGTM9K4trtfXyB7XwBrT47jKpGzLqwGZQyuobUC4zAZhqNqyosbeLE/w66+VvvrS8ew0s2CwSqrPIQDYak2hOuvhrWVqNLXdZWH8T/fSX98U5dZXwMM+PQ26odUwuCWGYldLaHKNT33IqtieFSwHM0TxkbSJsP/Mj2HnannQXhksLzCUZCViOU2J1MtibGwOh0rWSyhRdiFHeTYe817HQFdJV3dajh54+MwNX/ktJJOfGc/4TxNziI2d1kBYXeQBiiIpZsjXyr2UOtr6704xeKL4d2MpDZQ00LeywCpLIkRa7IwRgDrlu1rC9xJxZeGTXz9WzHnEGLX84gb+tZnH4DIGMJnaOxLLKAoyg9Ydc1z2hmtk1O9VanuntDZC8pKq3u04WOZ0bD42OQBkdWB2IYHXu05+FZnpP0gxWHksOpVD7IHbkI+sUJBA8gfOslj8MylM0QDE3BOVlIA1Ohu2h+NAFtySTzJuWsOZOp0FU6vV1ptUwYHkR/ekv02lZ93GPIyfGcVlnlErEBgqhWS4sULEGxJsbny+6vvDcWmXEHEadYWJIGiupCgr4A29CB3VXorI/U2Zznzmn+nTGMeU3+A6WYaWwz9Wx+jJ2de4N7LehpxXJyKa8D6RPhiAxLQ813KD6yeA+rt3WNaVOvDHhcYmfdoSoyhzOq4OW6+WlT0t4bODYggqwuCNiNwR6UypxhgylDlYUUUVGThQaK8baiExeJiVpsQk4cJiSsakAdWRk7Jz7iQm41+qg7rvMLhxGiot8qKFF9TZQALnv0qLEYdZFKOAysLEH/rfnelj8NnU3V+sFrdp3iksNg0iArJbkWW/jVN+nZjlZynUADDRujKzNbdSAfMqG+5h76mrOy8bfDlY/kwBYM4+eBvYjMWYoWJJbc6moJOkmIPspEniS8h91kFY911WnbhsYA+E0q0e0cSjIkvTXCD5O8jSPZShVLgJfMo1AF2NrnUm24taslwPgsmKbS6pftyclH1UP0nt3aDc9xZ8QWSYfOSGRhZlU2CXU3A6tdLHYk3NjvWw4bilkiR0FlZRZdsvIrYbWII9KY0NlOsJIPuynV97pgBjnJsPAsaqqiyqAFA5AaAVzHjfCWgkZHBIF2VwCwKMxtmttqLEHmNOVdRrO9IY1LT5thh42G+rJNIyrYEE3ZQLAjetHXYFXEehHqcTP0rlX26zEwY+ePTrZYz9QO4y25ZSd6mfi+IIH+8TG97jO621IAuD2rix5b25VJ0iV1nCSPneONAWNsxZhmIZt3toATrawN7XqgbWGhvrfW4OulhbTTxN/DatrT01PWpC/3znp6K0dFbh/vnPJO0bsSx72JY+9r1e4HhkeU9YCY40MjgbuAQAg7yzMq/xVRqbBT9XNE+nZdb5swFsw9rKCbBsp0B9kaUzevDU3AOkv1C8NTcG0ecZ6GSWVgyB5WCdWoKhC40RWuRlW1ybAkBvAC5iePNKkMkClerzFjeFrARsrBYzJma1j9HYXsavcV4m8mElMuGcLkcqwIaxUHK+U5ZFFwCDluBvakInWCFw9kOSWNVZiG7QdUATqNrEWtIRbW9eOekMylxgjOPtPO8QYHhMtJI8jFw+JlLAAlFZFIW+UXRUFu0efOpY+ASMbjDKD9aZ1J+Gdqar0wwYAHXXsLXySEaeOWruE4/hpTZJoye7NY+5rGnBpazszE/P9plMjc2zFsfR+c+1LGg7kQt8WYD+WrC9Foz7ckr94zBAfSMLp605qLE4hY1LMbKNzqdzYaDUkkgWHfV66WlOSiRCgchMJieC58RKEL9TAFUsbyEdkMUjB9pyWAC+AJ8frhvQ6Wa0lliRhcFmztl5aLue+5XXkNAH6caGHhWTIW+UYplUaqbPIyhiCL+woNrcxWktWXYqgnA2m3WxwMmcux/DjHO0KEuwZUW9gWLKpA00Gre6qam4roHDuBkYubESD6ZEQ30yhS58SBYDuJ76wmOUJNIn1ZHUejNYedraUtYm2RGUfJwZHRRRVEvm26BY4mIof7J7D7DdoD0JYeQFbqubdAvbn7rRe+8tdGjNwPKvQ1EtUpPhMRgFtZRPuiiipwhXj7Gva8NEInooopiITNdI/1iP90341v94qlw3AzSZ2VGYdYQDbTshVsPUGrHGZs+KbujRU/ib5xvgUqg2HXMht7UseZQWAfM6qQyg2NwfhXh9f3NvaDVvnfhG3jtPV6PvK9IrLjbJ38JNxbBCIKzOizAgJECGd8xAZSAeyttbnQFRTTovPZpYu4iRfJ7hv51J/jqzx7h8aYObq0RAq9YMqhe0hDg6DU3X40nwE3V4mJtg2aI+TDMv8yD3mndOE0eqqVOTAr59D9/vFr+LUUOW5jBmurLcS4jEcQJGcfJ1Vc77h5Ind1iT+8OZlY5bgZLGpeL9L8PkaOOQM7goG1CLmBGZntaw8L3+IVTdFFkRSZpHcKFVyQy5QNAq/RTwB99eqNHfez0mCH7n2iPhEfE+kckjSgX6qSTPYhL2BXL4g2RdjS/5UOQJ+H31Z/MM7KWVMyAkXUg57G11G5X01qla2m1tLd3hblWnSoUcKHaMp2pfUuFx9Je4dxVY3uY4pLqRlmXMBqDcajXTer+M48WjZVw+GS4OqQgMNNCGubHxqbhfRKJ4UmxE4iVrkL2F7NyAcznmBfbnVlRwiHQZpz4Z2B/ClYl3a+nDsFRnI2yBt9eU069R3gzcgyfP8SPj3SSbGBo8Or9XlsxUWLlhqCx9lL303PlpVzpNPLiY0VYWGRs2rx3PZK7Bt9e+ln+0cUbyNHAVjIUqoyLYqtjcDQXAB0vzp/NiAsZc7BS1vIXtXje0ddqO+Vigx/p+YGeRlmn01YXnv1mIliZTZlZT+0CL+R2PpXwy331862OPhbsyTYV2hiu8gbqjcFSoyjP2rFrnuy1CcLwx0EmWaBScoa0gXMNxftpfQ+6nEss4QXQg+W/8AM4zgHA3EV8G6TzYcgXMkfNGOw/YY6r5beW9bvC46DGRHKcykWZdmU7gEDVTcaHwuDWUXolBJ+gxiN3BsjH+VlPwr54Lw7FYdzJHlZSWS5DlOy5Utowy26tzexsLWuWArW0et4zwE5+Ocj6xDUUq3tJsZpOG8biMUQlzO4SNixjZ+2Y1bNdVNm7W/nTaHGrIuaM3FyNiNRuLEA1gV4k0UrZ16qNrE3BcR3JIBAIZdGvkPaAYC1hpuOCPEYl6mRZFFyWBBuxJZibbEkk25Vy1B0jCleEePWXlNZfpFhUEUignKUlcrfsrlUurquykS5BcanOb3vWofY6203008ddNK5ZieJvICl1CXBISNI84BORpMo7R520F+VU54dyZIDiOBK4oor7w+GeR1jjF3bQdwHNj+yBqfdzpVVLnAjTMFGTNd0Ew1opJPrvYeUYt+It7q3eH9keVIuH4JYYkjXZAB4nvJ8Sbn1p7B7I8hXownAgXwmCr8bs3jJKKKK5LYUUUUQihxYnzpdxfjUWGTNI1r+yo1Zj+yP67Cm2NSzeetci6UYovjJcxtZ+rHginLoPe3rTKYO55AZiRG+I04fxdZWcnsuzs5UkahjcWPOy2HpU2GxuaZGUi0cgsCpYu2iCwBUBQ0q2YtqSNLC9KmnwaqQkLSGxAZwDrbQ9s6egFCcThRVyRTggLcCZQuZR7QOVnGuuhHpXj0ppbUtqArbnIBxzPz+k9GbbRStW3niajjXGpJ8kUULskiiRyBc5M56te5Q4S/aI0NUuIcEmdA0qBYkZXkXPeRowe2AEBA7JY+1fSo+FcbgUZRP8nzW7KwuzaDKo6yQyCwGgAA8KtthoGN3x2c/VxFiB/A2QfCuWZa9bCMBeWzH7bfeL96yoUHWMfzbhmXKYIsh2KKFYA7FXXU+pN6UYDotBJh4/nZkZkDEg3jBYXZerFrAEkaEbVcwsDxD5t48RHcnLFlDR+CLnIZP2bgjlcaCCLGdXKVVJSjXkZeqkDRa9prMouhO4GoN7XB09DVrK7BlW/HoYoeIbGU5pMTgbCU9ahIEdtQ62N8sn0WFvYceXfUXSOOGbD/AChCA2gudCSSFyPfYi+52t3VqYpI5YyrWkhkGtjceDKRsw3uO6s3wPh0sWKlXI0qQObhSgvIVKq1nYD9Gb2HMin/ANUtaEucecpehH9pR7Q6DqJlo8CTrdFHeWU/d/rUksIUrluRlJzEaMb6kHYjQDSukiWIG5wbg9/UxMfejGlXHUjxGJwt0fKGZGWSORA3Zzot2UAgslrX50vfq6rqiiMPqPxGKnVDhayM8yTkzMdH+GDFTrFe6nVyDsg322JuF/irTJwaNsLAxL5pGiV26x7lZHCMLE5dVJG2nKnvBkjZg+YNIFCnRQUBIJWygFRcDsnbL53o4X9Twv7zD/5q15vUYBrA/wBwjJYkxxilzhoSjZXRkz6FdVPjm57230pdF0atgThiwZrMc1rDrCxdT4WNvdV2DiTtipIchCJGjh9dWYns92w+Bq7NKFUsxsFBJPcBvTx2nJl+LdHv/wAckcnV9bEFsxIC3DWtma2hVredqcdGkAwcAX+6T3kXP816+eIcdjjSJ8rMJJViAtYhixU3B2KlTp4V98G7HWQ7dU5y/u5CZEI8Bdl/gNS3xvOdZmvzkwnSRDHAMQhOVi73Z3UKzrmUZywIso07V730zvEnlMhLFVkU7oixm4OozIA1tO+uiYzhEKQzFI1UlZGLAC+Ygtctv7WvhWE6QP8A704A3sx9VX+pPupzT10uxcLv4zF7Se6oAq0ucG4nJNG0JncOwK5ZDmDj6ma4dG5aNqDcA18N0UxJuQIUJ5BmttbTsn3sSe+kM0JvmXnoRyNtrg1KOIzj6T/+5J/Q0w+nRuYlFPaDhdj/AH5ybimBkw5VXy7ZjlJYhb2v2govv7jWw6JYnBjsxZhKw7XWCztbuI7JA7l87Vg2zOSWO47ROYkjuux2tTLAwh1kB+qpWxsQ/WIIyDyNza/ia7XSle6idbX2W2CttwZ0+nCrYVn+jsjSRRMxuSoJP1gNm9RY+taGpOcx6oYzCiiioS6FFFI+kHSHqLhct1UO7PfKoYlUAVdXdirWUW9kkkc+E45wG8g6Z8fXCxAizSsSI1O2m7N+yLjzJA53rlEshd2djmdjdm7z6beVXOP8dkxU5draKFUDQAAk+ySbEkk7mqIrM1NxbYHaPUVBdyN4UUUUnGp4a1nRHjkqgpJd8OuUZib9UXJC3vvGSLfs6ctsmilmsASdgBqSxtoBzOw9a6VwXgjQQrEY1frLmclrDtWXINDmspPcOydbmmqGatsiLXqrrgxhNwqB/ahjbzRT8SKo4fARxYu0aKgMBJCiwuJF5VZ4NI2Qoxu8TGIk7sFsUY+JRkJ8Sa8k/W1/cP8A5kdNdqYbRufL8iZdGRaAYjw/CkbEHV0zyYnNkdkvkdAtwDbTMeXOnEHARGCI5p1uSx7SPdjuSZEYknxNU8B+sL+8xf4460Fc0CLbpgLBnnz36wvYq+xi/wCQzjbEX+3Eh/DlqDGYDESIUZoGB/YkQgjUMCJGswNiDyIpvVPi+IZIiVOViUQNyUyOqZvTNf0q49n6X3uAbeG32kFusO2Yo4dxYQZlxE0jzxqBkLgrITbKY9Bd207LdoXPLUwPjWiwsKvFKHjeHNdCqgrItx1h7NvG9qb8SwkcOHQKLIk0LMTvpMhZ2Y7nclj41m+NYIdVIWiF7HtfIwhzMbKxkaTJ7RGqXOt7Uk9SXMD4HImhkqN5suG4oSxrIt8rC4vuOXLTly0pdjOLSF2WMqFU5SWXNmYaEAXFlB07yQdrar4OPYlAARC9hbZ4zp5Fh8KoPK5J+bXKSTkMpK9okkG0IYrcnTNzttTS6K1T7srTtDTZyzTV4bFh4ElYKotnN7ZRuS4J5c79xrMcadiflTTGAOVRAAyyCEZjm0cXzG7ZSp3XnX1xJXxGFdpJLgXConZjHZ0NgSXINrXNhbQCn2C4Th2gBEMdpIwWOUXIdbm7e1z3vUXo7kZfmfSRS8XnCdJlsVFnjUOmJMkRAxDNnnRQUBckZyLgEMAtiPhSniyj5RKQ5k9nt2UX7IY2CiwHat6Uy4KFSdWkylnWKUvIZ2ciSJQxGS6EAhu09ra8hWewi2RfK/v1q7RAAYBJHP6zN7WOKx57SaiiitCebnjDQ024RwnN8nBkuspBKqApK9U5OtydNri1sx52IVCtl0RwSXwhVFVmglDsFAJyvEtyQNT/AK0hqywsqAbAJ389ifxNrsoKRZkZIxjymz4dAFGgsNgByA7vD/SrteKthXtXE5mwowMQooorklA1zD8oWMBxDxg6/NE+GVZCP829dMmizKVuRcEXBIIv3Eag+NY6b8mELMW6+fU3NyjEnxYrc+tVXKzJwrLK2CtkzmTpsvr6Dn76lAr6lwjROyOLOjFW81NvdzHgRXzWQ+R7M0V33gTVscGxBZEEMgaS+TMuUEAXJu1hoNbVL0eVTi4A1rdYN9rgErf+MLW/4HJGbdq8pW8gLEsHHtEoT2SCSNANLDa1dUADJkXY5wJT6MdEFw1pJCGl5fVS+9r+0x+t7ud2vGo5yidQbN1sZbUD5sN2xr4cuYvV50vWf4/O6yWLvlZBkVWK5nBIKjLYsx7Gl/pVamS0rC8W2ZHxiaWLEsImHzwQEFf0ZJECylu/MU7OtwpvbSq0nDGw0jPnEUOqqR85K+ZYiQiEW6wtExLG/tE251mukPHn60xRufm1ijZwdWaG7XB5jrSTfnkWmnA+mkkqtDPGJywOU9kZrbiS/ZtzuB6GmbRir2vdxvmKqAXOOcu9GMQzyJmObtYg30uc6wPqRo3t2zDQ2uNK11ZHo1EVmAbVs+ILNcm5KYY3u2ugIHpy2DXFdJ1QK5hmMTezKFXK3dlBYE35aC/K9X6N07niXlk4+GYpqFPHiOaQcU6W4Nc0bt1oN1ZUXOLHcE+z7jek/HDi8XD1kbKYSL9VGxLHvDm3bYc0G21jvWNFa1NPebkxVjwTXYfEyMzLHipZMOAACTqc2uQlhc5VIB238DVj82QrgIJBGge8PasL36wA60q6M8AxT/OxlFjY27Zbt20vYDvuAbjY1e4zxIR8PgiB+daxFvoiN7lteVwAPPwrA1j1vfVVpzlg/tY/P0jVYs4XazkRtLNejesKy3Nzqe86n3mrmA4tJEwAzMnNdWsL7rzB+FepZWUZMxP02fdO81/B8HiGwgVY0Kv2lJktpc7jIbVB0i4P1eEhV2d3zIjEuxVcsbEqq6KFJS217U66NcWg+TQp1seYIoKl1DA21BBN71U6bY6EwFOsXOHVsodcwsGYG3u5c/Gsq1vZy3SatS8LYXrKPGsCjcPwzFRmywpm2OUrqt+Y52rMsjKLjtr3i1+7bY+laDifXrhURnjZIur0CMp7FlFmzn7vdSLFRgez7TchsfFh3eO9YvZFoapuFs+0f7vHdbplbAtEi69dibHuOh+NSA1fk6N4pUzuF0H6O5aQA2J0ItfT2Sb+ulLpIoQBsb6ghQSfGwG3patrvJjN2WvRp486jcj+vurofRPDGNsIraH5PMSO7M8DW/mrn0+GdDly5GKkAGNkYhrdrKRsOZ5V1DAxZcVAv1YJV9zYcf0rM1dudRSnmx9DH9Hoxp1Yg5ziaOiiinozCiiiiEKKKKITKdL+hQxR62IhJgLG/syAbBrahhyb0N9Lc34hw2WA2mjaM97Dsnycdk+hrudfLICLEXHcaXt062b9ZclzJtOBlh761fQvHNPPkmkkey5kVpGtnRgdQD2iAb632vVPp8kPyxkjjRRGqq2VQt3PbJOXc2ZR76zoiHdUV0ZHJpuUdnW6msWbDM67xDj+Hg/SSqD9UHMx/hW5rG8b6dPKCkKmNDuxPbYdwynsA94N9dLVllUDbSi+tufIczfaw5mr00yrud5o1dk1V+1c2fQTcpDBjcJqqpkBVQLXhYC41/u/DmL8xSvotwrInWt7UgFvBNx79/dTbon0FkZWbE5kjcWMIJVnG46wjVR+yDfv5g2uJcGaLFdXh0UI8Qa7yMQCjFX3zMT84lZfbddlmmIrOB18xMN3066k8G46GJuL4eALIWIDsrWu5HaK20XNucq8tbCtXFxMSRgMqtC6jsW0yECwHpalPRvCk4zM6qCTMvZN/wBEIUJvYG1wbVdxOF+TP1Z0RiTC3Igm5ivyZSTYc1tb2TXOyKGqoyzE59MdBEdVYHfYfzEcgOBxGhLQvYkn6UZ0Dn/+iHRu8eYsv6VcBY4pBCNZ72GwDj2z4C1mPrT7pKinC3b+ze38MisGHvUH0q30Zw0kwSdhcJGsSeLWXrn/AMa5P4G762NNY1RZBy6fPO3yma6bzF4yXiGHVUdpY0UBVy2CWGgs8Y+83r6wvRjFzxpIclsgCBmIOQXI5HcktqfpVtOKYJZpnhnkkjRVRlRLdvMWu73BzKCoXL337xajH0XEHaRzcmyyIcit3Iy+yklzYZ8yNoOySLTRkrcFEA57jE7wswwTMNjuHSQtlkUqeXcR3gjQ198Dwsss2SJQSbXJvZVG7EjYXPrpWx4rKs+GnSS3WwDPtbUAlTlOqE2KlTsb6kWJ1HR3oymHgRLANlBcgWLPbtEnnren21ZABHOUijOZh5+iWKH0I3Hg4+51H31X4NhxHNIjqsZAClGKXLXvcKCbixGvjXVhg17qz3Tvhwkw6qqrmaRVW4G5DW15a1m9p2vq9K1TNjPXAztv5RnSVCi0OB6xPPArqVYXU7j/ALUhxSDDYmN4rZgpa0mZwSpsp1a+hJI13A7qZzQzSwp82uWfq1X5y5HWEEZlKgWtvYn1qZ+DRYebErNEojdleFjHmTLeQlAQCEYZwMulwuleW7A0llVneu3sgkFc7HbxB6TV19y2LwqNz18JSXpRL9KJW8Vcj4Mp++qHRjFRYcl5UcuAMhChgG1u2hv2RYLppcnenEvRMSxySRxNEqRuUtmRpZMpy2Tkg8QCxtbTevhOjiSQRSLLIM6ZieywvmYc1vpa29e34tK3Rh88/eYZW7I3Bnzx3jEEsQCvd+sSwIZW1cBvaANipYHzraQfrsX7qb8cFYZejsjQvOsimFCMpKEGQBhmK2YjLfQNz15WJ3MH67F+6m/HBWDrlrGto7s5HtfaO1FijcQxH9FFFaE5CiiiiEKKKKIQr4lkCgkmwAuT3Aak190n6WSEYVlBt1hWInbKsrhGJPLssde8iiA3nHsZjDNI8p3kZn8sxuB6Cw9KirS8R6ESjM0NnQciQrC/LXQ+fwpTJ0fxK2vDJrt2b/derhPoemvoFaqjDYY9JQrS/k7lVccoIBLRuqkgXDCzaHl2ValkXRvFM2UQPfxGX8Vqa8J6PT4d0xL5VWF0LAG5yswRttPZZj6VxuUW7TtpfTOvEM42nVqR8V/W4v3Ev+ZBTJuJIO8+n+tJsZig+LjsLWhk/wAyGsTtDUVNp3UMCcTw1TqXAzKXAv1pft4z8cVazE4VJFKOodTurAEHzBrGcOmK4hSP7zFj+eOnmI45kKhmVcxyrcaE2va+wNhzqvSauuqoKc53+5kbbArYnv8AshhiAGVnQG4jeSR0B2vkZiD67U3hhVFCqAqgWAAAAA5ADYUhwvHhLfJIDblsbXtexF8p5HY1OcW/1jVzdpVg+6ZSb1HSV+mOFLCFkIWXrVRXIvYODmUjmpyi48AdwKU8G46rgB1y9YvaifZ0OhK30dfEeRtUnHsdKXhRSCQ3W3a5A6shbWGpuZO8bVVWFXwOFDqrDNBcEAjWRQdD4VQ3agFgAGxwMdRnO8aReKvj+PpIcBwiSTiEiAlooyOtdjclcySxISdWY5QD4X7xfoorO4MCJcsYCLvZQFFzzsOde4zjTRKGYsQSF0XNa/Mga28r71bX2hWPZAP/ALv4xRbl5ATQ0l6UezD+/j/rVXhnScy3AVgQLnMttCzKLG+t8pOmnje9fPHMcXEIIH6eP/iqdutrZGTcHB+0tWxSwEoYL9WwX2sN9wra1icK9sLgieTYb7hWuTGoefv0qjsuxFrYEgHiP4l9xAaWKUy9FcKzZjEupuRdghJ1JMYOQ3PeKaK4O1e3ralcUdKVAwcoGgyj8QqCD9di/dTfjgqx0r/VJfsj8QqvB+uxfupvxwVk6n/7Kf8Al9pavuGP6KKK1pVCiiiiEKKKhxOJCC/uFRdggLNynCcbmSk0t4zxKFIZDIM6ZTmUDNmB0y2Ohve1VpsSzbn05Up6R/q0nkPxCsh+08tisfWUC7LACZNek+IwjIkih1CIbOwJuBZu2u4zA2BubW1q/B+UOM3+YYnKxIDIQAAWJFyNgO6rQ4nDDil64gK8bqSRdR2kZc2mmziqHSHi+Gmnw8cRTq89pHsUXtMo0PZB7Ibe47Xuu0Grsv06uw3I/ebNldisQvIQl/KILWSDne7OAf5QdKnwPGlxcbHESxQoDkMasqlwACSzMc1jmt2QNt6e8R4VgERppIYsoBYkAC/OwtoSeVZ7hHGZYo7LhVW5Z8wII7RJsojGigEAC+wruq1Dmv8Axjf4gfeJ2ucYZ8TQjjsB9li32Ed/wKa+MNig+KWyutoZPbRkv85DsGAJqkOkkh3dU/8ATYhvjmAqThWN6zFD54S2hfaPq8vzkXI6m/8ASvP2IwRiVxseufwBKKVqDjhJJkUDSGYmOJnyS4nMSQi9t1tZm9o9k3te1MJsNiJAA0MNu5pHfcFTdRGAdGItfnVHCiMvMGxDIeul7AmCW7fcCG186vDg0Db5n+1JI/4nIqR4hjp8v5E5Y9XF7QJM+Tg5VJZpcPETuREb62vdmkF/ZHLkO6q74iPZ+IDyQwA+llZh6Vej4Lh12hjH8C399qtogGwA8tKhk9W9AP3lXf1jkkxvDcXAvaMuZrsoLOzMUDnLcEnKSoUkWFNNPzfh75suaC+XNmt1i+zk7V/LWneImyIzD6Klrd9gT/SsqrzLBFeTMqGJsmRQNHUgX9rnveqyqCwOWOWYc/ny225zRqva9CAoAURn8ogG2Kmi8JCbf/YjP31YgLt+jxcMnmisffHIv3U0vVabh0T+3GjfaVT94qz5n54P4md36H3kEjtil3jifyd0PuZCPjVLiOLcdWZImjVZUZnLRsii5FyVa4FyNbW8qtjgMI9lCn2GeP8AAwFRS4UID/vUqfakRh/8qtUlznp9D+CftJK9Oc4IldpQuCwjG9gcOTYE8hyGp9Kupx3DnTrkB7mYIfc1jVCabLgcK2ZVscOczaqNBqQCNPWvT0ic6WimH7In+7qnHxqKKxU4Gdz1x+IxfWrsMnpHcMwbVWB8VN/uqdcY4+kfXX76zCzxSHtcNkv9ZYk+9sjfCp2wmnzeHxSHl8+EHuMxFvSpLYazzK/MfvKf0jD3WjPpLxQ/JZFIuWyqttyxYWAqvwzi+fGRFo2jBSVFJZTdmMbgdkmxyxsaQYSKdwOumY5X1jypo8bEEZ9SRmG99avL+ng+0/8AlSf60HtA/qkGeIrnffw/vjH00zV6dns59J0AGvaVYDFkEKdQdvCmtep0963pxCIo4YZEKKKKYk4Uk6TYoxJnC5joqre13dgqi/IFmGtO6r4/ApNG0bi6sNdbEcwQRqCCAQRsRVN9QtThMiy8QxMLD0hlTtTIDEwYo6AjMVV30UsxKkIbMcvI2sbi3J0gw+QCU2zixQq7akaqRl15jar+G6BwoSczPcMLPlAAYZW9hVuSptc7Am1rmp5OikZYsUQs251udLfdWPZpCG9w/KLGvflMuVwdzkdkNgNQ8qMpAYKUfMLEkWHZa408STo2kgWQJFIhXQRq0DENYhwzM4zaWswAsTtWoXougBAjQBrBvGxuPcQPdU8PB2RQqqAoFgAdAO6uq2pqGKw2POXLffX7hM5niei6qdGCeEyNGR/GoaM+YanHCeAKGCR4lpEyFmMYARJLrZQzqwa4LGw2y351t/zdJ3D30fm6Tu+NW26jUW18Brl+o19+oq7uxR9BM4ej78p2/iRD+ELVOXhDOqv18TL9FsrJvpo6S89rVp8ZwEyBQw9lgwINiCLjQjUaEjTXWq0XRNVtZL2sRdr6ghr72zEqLncgC9JLXaBkqc/CZwrI3x6RCOj8wFgmHYDldx96NULcAf8A8LEfssg+9FrZ/IX+r91efIn+qfhUcXD/AEH1keA+H3mL/Nrrth5l+xKP+GUV784P/GL/AO4//MK2fyN/qmj5G/1TR/l6ofX85hwN5zEYOYyKQ+IlzksrKXCkC5UApYWOW3K+tX5cMpjyG4WwG9tBa2vI6DWtDPwYP7cSv9pVb76rr0UhBuMNH/gX7tqQu0VtrcWWG+QMcvhymxTrlrXh7r+fSZyDEr1wUTzspRiwjdpSGBXLewcqCC3dtTDLGf7PGv5vKv4pEFaCPhjKLKlh3CwHwr7+Qv8AV+6mRRaABhjFHvJbK1gfKZz5FGf/ANFm/eSRn75GNSx4Mj2cHhk82F/5Yf60/wDkD/V+Io+QP9X4ij9PaeaN/wBv3kO/t6D0mcw/CZVYMvVLlvkBM8ipfQ5FLqq6EjQbGwtV4xYk7zqPsw/8ztTX5A/1fiKBw9+74iunT2sclPT95Hvbop+QynfEy+ghX7o7/GvPzSD7Us7f+c4+CEU5HDX8PfUi8LPMiprpL+iY+gnM3HqZmIOjKqLddMRqfaUEkkkksFBJJJ1JvV3BcGjjbMqkva12Znax3AzE225U/Thije5+FWY4guwtTVfZtjHLkDx8ZZi1xh2OJTwWBIOZvQUwoorZppWleFZYqhRgQoooq6ShRRRRCFFFFEIUUUUQhRRRRCFFFFEIUUUUQhRRRRCFFFFEIUUUUQhRRRRCFFFFEIUUUUQhRRRRCFFFFEIUUUUQ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5618" name="AutoShape 18" descr="data:image/jpeg;base64,/9j/4AAQSkZJRgABAQAAAQABAAD/2wCEAAkGBhISERUUExQWFRQWGBoXFxgYGBgYGhcWFxcXFxgXGBgYHCYfFxkjGRUYHy8gJCcpLC0sFx4xNTAqNSYsLCkBCQoKDgwOGg8PGiwkHyQvLCoqLDQyNDItLSwtLCksKTQwKiosLCwsNCwsLCwsLCwsLDQpLCwsLCwsLCwsLCksLP/AABEIAOEA4QMBIgACEQEDEQH/xAAbAAACAwEBAQAAAAAAAAAAAAAABQMEBgcBAv/EAEwQAAIBAgQCBwMHCQUGBgMAAAECAwARBBIhMQVBBhMiUWFxgTKRoRQjQlJysbIHFTM0YnOCosFDU5Kz0RYkwtLw8VSDhJOjpCVEY//EABsBAAIDAQEBAAAAAAAAAAAAAAAEAgMFAQYH/8QANBEAAgIBAgMFBwQBBQEAAAAAAQIAAxEEIRIxQQUTUWGhIjJxgZGxwRTR4fAjQlKCovE0/9oADAMBAAIRAxEAPwDuNFFFEIUUUUQhRRRRCFFFFEIUUUUQhRRRRCFFFFEIVS4nxmDDrmmkVAdrnU/ZUat6ClHTHpYMIgVLNM47IOyjbO3hfYcz5GuWYnEvI5eRi7tuzak+HgPAaUvdeK9usurpL79J0PFflQgH6OKV/E5UHxN/hVY/lUGn+7N4/ODv+zrpWAopI6t40NOk6Zgvym4ZiBIkkXiQHX3oSfhWqwmMjlQPG6up2ZSCD6iuE1f4LxuXCyZ4jv7aE9lx3N49zbjyuKtr1eThxK30+2VnbaKp8J4mmIiSWM9lxfXcHYqfEEEHyq5WhE4UUUUQhRRRRCFFFFEIUUUUQhRRRRCFFFFEIUUUUQhRXl6hkxijx8qJwkDnJ6L0vfHMdtKgaQnck1MIZUbR0jNsQo5iomx6+JpfUcuJRfadV+0wH3mpcAkDax5S+eIdwr4k4kQCTYAAknuA1JqpFMreywb7JB+6lfS2fLg5iNyoT/GwT7mNBAAzOBmJxmc94nxJsRM8zbubgfVUaKvotvW/fVTNXjnu50+4NwRupM+XMxOTDp9eQ6Zzf6KWJ7uySdtfPnNh4jN7IQYiWCF3cIilnY2VRuf9B51JLhSJOrU52vl7OoL31C/W10vzIPK1bjB9H+oiaJGtiphYzMr5dQSyo1tDlDW1vzPdX30V6JHDu0kuUuOzHluQo5nUDU7eAv31LgEhxmZHi/R2bDKjSAWf6uuVt8jHvtrcaaHuuVYa9dg4lw9Z4mjf2WFr8wdww8QbH0rkWKw7RSMje0pKt5jmPA/1FRZR0klc9ZuPyXcQIaaA7WEq+B0R/wDgPvroVck/J9iMuMUjnE/u7B+8Cupx41T4edaunyaxM+4qHIliivAa9q6QhRRRRCFFFFEIUUUUQhRRRRCFFFRYnFJGpZ2VFG7MQAPMmiElqGbEhfPurMcQ/KLh10iDynvVcq+hci/oDSn/AG+F9YH/AMaE/wDXrUO9rB9phBksx7KzXy4hm8u6oqR4PpjhnNixiJ/vBlH+MEr8aeA0yrKRlYm4YH2oUr450gjwwF+1I3soDYnxJ+ivj7r1c4hjVhieRtkBNu/uA8SbD1rmc+IeR2kkN3Y3buHco/ZA0FLarUdyu3M8oxpdP3rb8hLeP47iJvbkKr9SMlF9SDmb1PpS4QL9Ue4V914TWE9rucsZtpUiDCifIiUG4Fj3jQ+8aivcdiJnFmkeQC1gzMbWN+zrYnz18a+qKFtdeRnGqRuYjLhnRhZkibrDd2sDYZLgZ5Ix9PMqBhmItmUi3OujQwKiqqgBVAAHcALD4VzPgvFeoniZjaLOc/cpZGjz+G4v5Cuk4tA6MhvZ1KkjuYWuD5GmSQQGHKLkEHBkkMyuoZWDKdipBB8iN6+6pcK4cmGgWNT2Iwe01u8sSeQ1JNT4l3yjqwpJ5tewFib2Grcha433o+E5Jqz/ABvokmIZmZgrbhlWxBFrZte2LDwPjbSnQkfq75e3lvlv9PLfLfz0pNBjcQMBmnFsQ4KBbAduRikYsNj2l9BXQIZmZ/J1h7zM/JIgPV2FvhGa6BSDodwoQRSLcMwlZWYCwIjsq28LC/mTT+tileFAJk3txWEz7jmK7Gr0GLDabGl1FWFQZBXKxzRVTCYq+h35eNW6qIxG1YEZEKKKK5OwoooohCi9FJ+liy/JJDCWDjK3Z9qysC1rc8oPntzrhOBmdG8++kPSBMJFnbtMdEQbu3d4Abk8h6A8t4pxSXEvnmbMforsieCL/U6nvr44txmXEOryOHYLkUAAKBe5Nh8TzsPCqkugUHnY3Ol1B38bkW08ay77ms2XlHqqwm7c5LRT3hHRKSaJnJMZNuqDD2rXJLA6hToAfM66UiZSCQRYgkEHkQbEHyIpIoV5xkOCcCFMuB8ffDEDVofpJvl/aj7rc12PgaW0VKq1qmysjZUti4abHptigcPGFIKySKbjYqFZwfK4U1kcFh2klCD/ALbkn0UVNJiy2GjjP9lMbfYkjZlHoVceQFM+h0IWVpZLLGLpmYhRmZV0BJ1OW9Oalu8cEeAiunXukIPiZnCbx371v79amdb3HfWr4X0GR4lMkjarYhQBbkRc3vt3U0wnQ7Dqq51LNYZjma2a2trW0vSpQ+sY7wTCYnCEIjcnW4Pcykqw9GB9CO+oke4vXQpei0ZXIAoQOWW+dioZVDAWcbst9TzrL9IujnyYq6jsMLMReyyXOmuoU3Frk7EXrrV7GC2b4iPEeyT3a+7X+laHhnSCSFxGlnjK5ljfMpAv/ZsRcLY6XBXQ2tas9iPYb7J+41p5uEZsrdZIHC5QSxe17X0kvpcA6W2pSzV16cDjJ3zjw6c/4kLtO9h4qzuI4k6SwSxvHJnhzqVJZSQMwIuHS68+ZFL8JK20Lqp70ni6q/1spY2HhkvSOM20+UZXFgwe1gR1+bQ2O0UbXvpntrcVPw7DNiHyBYiwAYuw7NiFJsNSzKXCkXFjz1rSTvcDCg58D+8S7+2sEMoM2OI41BGqh50LAAHKQWYgakIlzqeQFZvivHpZZFaMqnV3aNHAZmbKRnZb2U2JAGtrknXbzi/Rd4IWeKW7HRhYIMzWVOrABsb6WJ1ve4tWjxnBcNHhnBiTKiMxIADXVScwbfNpe97116nQ+HrIh3uGxxiTcHCdQhQkqwz3b2mL9ti37RLG9XKX9H8G0WGiRzdgvaPixLEel7elMK3BymeecKKrTcRjWVIi1pJAxUd4UXPl/Wx7q9hx8byPGrAvHbOO7MLjz0rsMGWAaZ4afMPEb0sqXDy5W8OdRYZEnW3CY0oooqmNwoooohCvDXteGiE5t0h4W8pLoha+JnVso1HsID7oiPMjvrZDCoMtlXsiy6C6juB5DQe6lkaRWxAmCZI55GOe2UB1EmY302kOtNlIIuNqzLfeMbTkJ7XMOlUijEYgjbNb+LIob+a/xrp2aqj8HgLmQxIXNtSL+yQRvsbgajuqnAMsBxvOYPCyWDq6Ei4zqy5gOYzAXrytl0qwyCF1zsxVGkYMxYqyDMkmv6MluxYWBEm2mmNqm1AuCOsvrctzk+HwxaLEMP7MRSegaRW/lZj6VrujONiTBdbJb5rOrNa5spNttT2GUe6oehHDwYZXYXWU5AO9FBU+hZn91LOiWMiXrcJMQUkJAzGwZheMqTyLBAR4g87VoNXw1oT4fzERZxO4Hj/E3LYn5vOgzjLmUD6QIutu7lX1h5GYdpcrAkEXuNOanmp5Gw8hUfUsI8iWQqAF0uAFtYEd1hbvtUZnnOgjVT9YvmUeIAAZvLs+YpcbiWnaRdIsPO+HZcO2SW6lTfLswJF+VxVXpdjQmFZTYtJ82PM6s3oAT52pmAkMQDOAqixZyBfvJJ0uTr61ielvHYJurSElyrElholiuoBPtG4Go08da7hyDwjYZ3klGTM9K4trtfXyB7XwBrT47jKpGzLqwGZQyuobUC4zAZhqNqyosbeLE/w66+VvvrS8ew0s2CwSqrPIQDYak2hOuvhrWVqNLXdZWH8T/fSX98U5dZXwMM+PQ26odUwuCWGYldLaHKNT33IqtieFSwHM0TxkbSJsP/Mj2HnannQXhksLzCUZCViOU2J1MtibGwOh0rWSyhRdiFHeTYe817HQFdJV3dajh54+MwNX/ktJJOfGc/4TxNziI2d1kBYXeQBiiIpZsjXyr2UOtr6704xeKL4d2MpDZQ00LeywCpLIkRa7IwRgDrlu1rC9xJxZeGTXz9WzHnEGLX84gb+tZnH4DIGMJnaOxLLKAoyg9Ydc1z2hmtk1O9VanuntDZC8pKq3u04WOZ0bD42OQBkdWB2IYHXu05+FZnpP0gxWHksOpVD7IHbkI+sUJBA8gfOslj8MylM0QDE3BOVlIA1Ohu2h+NAFtySTzJuWsOZOp0FU6vV1ptUwYHkR/ekv02lZ93GPIyfGcVlnlErEBgqhWS4sULEGxJsbny+6vvDcWmXEHEadYWJIGiupCgr4A29CB3VXorI/U2Zznzmn+nTGMeU3+A6WYaWwz9Wx+jJ2de4N7LehpxXJyKa8D6RPhiAxLQ813KD6yeA+rt3WNaVOvDHhcYmfdoSoyhzOq4OW6+WlT0t4bODYggqwuCNiNwR6UypxhgylDlYUUUVGThQaK8baiExeJiVpsQk4cJiSsakAdWRk7Jz7iQm41+qg7rvMLhxGiot8qKFF9TZQALnv0qLEYdZFKOAysLEH/rfnelj8NnU3V+sFrdp3iksNg0iArJbkWW/jVN+nZjlZynUADDRujKzNbdSAfMqG+5h76mrOy8bfDlY/kwBYM4+eBvYjMWYoWJJbc6moJOkmIPspEniS8h91kFY911WnbhsYA+E0q0e0cSjIkvTXCD5O8jSPZShVLgJfMo1AF2NrnUm24taslwPgsmKbS6pftyclH1UP0nt3aDc9xZ8QWSYfOSGRhZlU2CXU3A6tdLHYk3NjvWw4bilkiR0FlZRZdsvIrYbWII9KY0NlOsJIPuynV97pgBjnJsPAsaqqiyqAFA5AaAVzHjfCWgkZHBIF2VwCwKMxtmttqLEHmNOVdRrO9IY1LT5thh42G+rJNIyrYEE3ZQLAjetHXYFXEehHqcTP0rlX26zEwY+ePTrZYz9QO4y25ZSd6mfi+IIH+8TG97jO621IAuD2rix5b25VJ0iV1nCSPneONAWNsxZhmIZt3toATrawN7XqgbWGhvrfW4OulhbTTxN/DatrT01PWpC/3znp6K0dFbh/vnPJO0bsSx72JY+9r1e4HhkeU9YCY40MjgbuAQAg7yzMq/xVRqbBT9XNE+nZdb5swFsw9rKCbBsp0B9kaUzevDU3AOkv1C8NTcG0ecZ6GSWVgyB5WCdWoKhC40RWuRlW1ybAkBvAC5iePNKkMkClerzFjeFrARsrBYzJma1j9HYXsavcV4m8mElMuGcLkcqwIaxUHK+U5ZFFwCDluBvakInWCFw9kOSWNVZiG7QdUATqNrEWtIRbW9eOekMylxgjOPtPO8QYHhMtJI8jFw+JlLAAlFZFIW+UXRUFu0efOpY+ASMbjDKD9aZ1J+Gdqar0wwYAHXXsLXySEaeOWruE4/hpTZJoye7NY+5rGnBpazszE/P9plMjc2zFsfR+c+1LGg7kQt8WYD+WrC9Foz7ckr94zBAfSMLp605qLE4hY1LMbKNzqdzYaDUkkgWHfV66WlOSiRCgchMJieC58RKEL9TAFUsbyEdkMUjB9pyWAC+AJ8frhvQ6Wa0lliRhcFmztl5aLue+5XXkNAH6caGHhWTIW+UYplUaqbPIyhiCL+woNrcxWktWXYqgnA2m3WxwMmcux/DjHO0KEuwZUW9gWLKpA00Gre6qam4roHDuBkYubESD6ZEQ30yhS58SBYDuJ76wmOUJNIn1ZHUejNYedraUtYm2RGUfJwZHRRRVEvm26BY4mIof7J7D7DdoD0JYeQFbqubdAvbn7rRe+8tdGjNwPKvQ1EtUpPhMRgFtZRPuiiipwhXj7Gva8NEInooopiITNdI/1iP90341v94qlw3AzSZ2VGYdYQDbTshVsPUGrHGZs+KbujRU/ib5xvgUqg2HXMht7UseZQWAfM6qQyg2NwfhXh9f3NvaDVvnfhG3jtPV6PvK9IrLjbJ38JNxbBCIKzOizAgJECGd8xAZSAeyttbnQFRTTovPZpYu4iRfJ7hv51J/jqzx7h8aYObq0RAq9YMqhe0hDg6DU3X40nwE3V4mJtg2aI+TDMv8yD3mndOE0eqqVOTAr59D9/vFr+LUUOW5jBmurLcS4jEcQJGcfJ1Vc77h5Ind1iT+8OZlY5bgZLGpeL9L8PkaOOQM7goG1CLmBGZntaw8L3+IVTdFFkRSZpHcKFVyQy5QNAq/RTwB99eqNHfez0mCH7n2iPhEfE+kckjSgX6qSTPYhL2BXL4g2RdjS/5UOQJ+H31Z/MM7KWVMyAkXUg57G11G5X01qla2m1tLd3hblWnSoUcKHaMp2pfUuFx9Je4dxVY3uY4pLqRlmXMBqDcajXTer+M48WjZVw+GS4OqQgMNNCGubHxqbhfRKJ4UmxE4iVrkL2F7NyAcznmBfbnVlRwiHQZpz4Z2B/ClYl3a+nDsFRnI2yBt9eU069R3gzcgyfP8SPj3SSbGBo8Or9XlsxUWLlhqCx9lL303PlpVzpNPLiY0VYWGRs2rx3PZK7Bt9e+ln+0cUbyNHAVjIUqoyLYqtjcDQXAB0vzp/NiAsZc7BS1vIXtXje0ddqO+Vigx/p+YGeRlmn01YXnv1mIliZTZlZT+0CL+R2PpXwy331862OPhbsyTYV2hiu8gbqjcFSoyjP2rFrnuy1CcLwx0EmWaBScoa0gXMNxftpfQ+6nEss4QXQg+W/8AM4zgHA3EV8G6TzYcgXMkfNGOw/YY6r5beW9bvC46DGRHKcykWZdmU7gEDVTcaHwuDWUXolBJ+gxiN3BsjH+VlPwr54Lw7FYdzJHlZSWS5DlOy5Utowy26tzexsLWuWArW0et4zwE5+Ocj6xDUUq3tJsZpOG8biMUQlzO4SNixjZ+2Y1bNdVNm7W/nTaHGrIuaM3FyNiNRuLEA1gV4k0UrZ16qNrE3BcR3JIBAIZdGvkPaAYC1hpuOCPEYl6mRZFFyWBBuxJZibbEkk25Vy1B0jCleEePWXlNZfpFhUEUignKUlcrfsrlUurquykS5BcanOb3vWofY6203008ddNK5ZieJvICl1CXBISNI84BORpMo7R520F+VU54dyZIDiOBK4oor7w+GeR1jjF3bQdwHNj+yBqfdzpVVLnAjTMFGTNd0Ew1opJPrvYeUYt+It7q3eH9keVIuH4JYYkjXZAB4nvJ8Sbn1p7B7I8hXownAgXwmCr8bs3jJKKKK5LYUUUUQihxYnzpdxfjUWGTNI1r+yo1Zj+yP67Cm2NSzeetci6UYovjJcxtZ+rHginLoPe3rTKYO55AZiRG+I04fxdZWcnsuzs5UkahjcWPOy2HpU2GxuaZGUi0cgsCpYu2iCwBUBQ0q2YtqSNLC9KmnwaqQkLSGxAZwDrbQ9s6egFCcThRVyRTggLcCZQuZR7QOVnGuuhHpXj0ppbUtqArbnIBxzPz+k9GbbRStW3niajjXGpJ8kUULskiiRyBc5M56te5Q4S/aI0NUuIcEmdA0qBYkZXkXPeRowe2AEBA7JY+1fSo+FcbgUZRP8nzW7KwuzaDKo6yQyCwGgAA8KtthoGN3x2c/VxFiB/A2QfCuWZa9bCMBeWzH7bfeL96yoUHWMfzbhmXKYIsh2KKFYA7FXXU+pN6UYDotBJh4/nZkZkDEg3jBYXZerFrAEkaEbVcwsDxD5t48RHcnLFlDR+CLnIZP2bgjlcaCCLGdXKVVJSjXkZeqkDRa9prMouhO4GoN7XB09DVrK7BlW/HoYoeIbGU5pMTgbCU9ahIEdtQ62N8sn0WFvYceXfUXSOOGbD/AChCA2gudCSSFyPfYi+52t3VqYpI5YyrWkhkGtjceDKRsw3uO6s3wPh0sWKlXI0qQObhSgvIVKq1nYD9Gb2HMin/ANUtaEucecpehH9pR7Q6DqJlo8CTrdFHeWU/d/rUksIUrluRlJzEaMb6kHYjQDSukiWIG5wbg9/UxMfejGlXHUjxGJwt0fKGZGWSORA3Zzot2UAgslrX50vfq6rqiiMPqPxGKnVDhayM8yTkzMdH+GDFTrFe6nVyDsg322JuF/irTJwaNsLAxL5pGiV26x7lZHCMLE5dVJG2nKnvBkjZg+YNIFCnRQUBIJWygFRcDsnbL53o4X9Twv7zD/5q15vUYBrA/wBwjJYkxxilzhoSjZXRkz6FdVPjm57230pdF0atgThiwZrMc1rDrCxdT4WNvdV2DiTtipIchCJGjh9dWYns92w+Bq7NKFUsxsFBJPcBvTx2nJl+LdHv/wAckcnV9bEFsxIC3DWtma2hVredqcdGkAwcAX+6T3kXP816+eIcdjjSJ8rMJJViAtYhixU3B2KlTp4V98G7HWQ7dU5y/u5CZEI8Bdl/gNS3xvOdZmvzkwnSRDHAMQhOVi73Z3UKzrmUZywIso07V730zvEnlMhLFVkU7oixm4OozIA1tO+uiYzhEKQzFI1UlZGLAC+Ygtctv7WvhWE6QP8A704A3sx9VX+pPupzT10uxcLv4zF7Se6oAq0ucG4nJNG0JncOwK5ZDmDj6ma4dG5aNqDcA18N0UxJuQIUJ5BmttbTsn3sSe+kM0JvmXnoRyNtrg1KOIzj6T/+5J/Q0w+nRuYlFPaDhdj/AH5ybimBkw5VXy7ZjlJYhb2v2govv7jWw6JYnBjsxZhKw7XWCztbuI7JA7l87Vg2zOSWO47ROYkjuux2tTLAwh1kB+qpWxsQ/WIIyDyNza/ia7XSle6idbX2W2CttwZ0+nCrYVn+jsjSRRMxuSoJP1gNm9RY+taGpOcx6oYzCiiioS6FFFI+kHSHqLhct1UO7PfKoYlUAVdXdirWUW9kkkc+E45wG8g6Z8fXCxAizSsSI1O2m7N+yLjzJA53rlEshd2djmdjdm7z6beVXOP8dkxU5draKFUDQAAk+ySbEkk7mqIrM1NxbYHaPUVBdyN4UUUUnGp4a1nRHjkqgpJd8OuUZib9UXJC3vvGSLfs6ctsmilmsASdgBqSxtoBzOw9a6VwXgjQQrEY1frLmclrDtWXINDmspPcOydbmmqGatsiLXqrrgxhNwqB/ahjbzRT8SKo4fARxYu0aKgMBJCiwuJF5VZ4NI2Qoxu8TGIk7sFsUY+JRkJ8Sa8k/W1/cP8A5kdNdqYbRufL8iZdGRaAYjw/CkbEHV0zyYnNkdkvkdAtwDbTMeXOnEHARGCI5p1uSx7SPdjuSZEYknxNU8B+sL+8xf4460Fc0CLbpgLBnnz36wvYq+xi/wCQzjbEX+3Eh/DlqDGYDESIUZoGB/YkQgjUMCJGswNiDyIpvVPi+IZIiVOViUQNyUyOqZvTNf0q49n6X3uAbeG32kFusO2Yo4dxYQZlxE0jzxqBkLgrITbKY9Bd207LdoXPLUwPjWiwsKvFKHjeHNdCqgrItx1h7NvG9qb8SwkcOHQKLIk0LMTvpMhZ2Y7nclj41m+NYIdVIWiF7HtfIwhzMbKxkaTJ7RGqXOt7Uk9SXMD4HImhkqN5suG4oSxrIt8rC4vuOXLTly0pdjOLSF2WMqFU5SWXNmYaEAXFlB07yQdrar4OPYlAARC9hbZ4zp5Fh8KoPK5J+bXKSTkMpK9okkG0IYrcnTNzttTS6K1T7srTtDTZyzTV4bFh4ElYKotnN7ZRuS4J5c79xrMcadiflTTGAOVRAAyyCEZjm0cXzG7ZSp3XnX1xJXxGFdpJLgXConZjHZ0NgSXINrXNhbQCn2C4Th2gBEMdpIwWOUXIdbm7e1z3vUXo7kZfmfSRS8XnCdJlsVFnjUOmJMkRAxDNnnRQUBckZyLgEMAtiPhSniyj5RKQ5k9nt2UX7IY2CiwHat6Uy4KFSdWkylnWKUvIZ2ciSJQxGS6EAhu09ra8hWewi2RfK/v1q7RAAYBJHP6zN7WOKx57SaiiitCebnjDQ024RwnN8nBkuspBKqApK9U5OtydNri1sx52IVCtl0RwSXwhVFVmglDsFAJyvEtyQNT/AK0hqywsqAbAJ389ifxNrsoKRZkZIxjymz4dAFGgsNgByA7vD/SrteKthXtXE5mwowMQooorklA1zD8oWMBxDxg6/NE+GVZCP829dMmizKVuRcEXBIIv3Eag+NY6b8mELMW6+fU3NyjEnxYrc+tVXKzJwrLK2CtkzmTpsvr6Dn76lAr6lwjROyOLOjFW81NvdzHgRXzWQ+R7M0V33gTVscGxBZEEMgaS+TMuUEAXJu1hoNbVL0eVTi4A1rdYN9rgErf+MLW/4HJGbdq8pW8gLEsHHtEoT2SCSNANLDa1dUADJkXY5wJT6MdEFw1pJCGl5fVS+9r+0x+t7ud2vGo5yidQbN1sZbUD5sN2xr4cuYvV50vWf4/O6yWLvlZBkVWK5nBIKjLYsx7Gl/pVamS0rC8W2ZHxiaWLEsImHzwQEFf0ZJECylu/MU7OtwpvbSq0nDGw0jPnEUOqqR85K+ZYiQiEW6wtExLG/tE251mukPHn60xRufm1ijZwdWaG7XB5jrSTfnkWmnA+mkkqtDPGJywOU9kZrbiS/ZtzuB6GmbRir2vdxvmKqAXOOcu9GMQzyJmObtYg30uc6wPqRo3t2zDQ2uNK11ZHo1EVmAbVs+ILNcm5KYY3u2ugIHpy2DXFdJ1QK5hmMTezKFXK3dlBYE35aC/K9X6N07niXlk4+GYpqFPHiOaQcU6W4Nc0bt1oN1ZUXOLHcE+z7jek/HDi8XD1kbKYSL9VGxLHvDm3bYc0G21jvWNFa1NPebkxVjwTXYfEyMzLHipZMOAACTqc2uQlhc5VIB238DVj82QrgIJBGge8PasL36wA60q6M8AxT/OxlFjY27Zbt20vYDvuAbjY1e4zxIR8PgiB+daxFvoiN7lteVwAPPwrA1j1vfVVpzlg/tY/P0jVYs4XazkRtLNejesKy3Nzqe86n3mrmA4tJEwAzMnNdWsL7rzB+FepZWUZMxP02fdO81/B8HiGwgVY0Kv2lJktpc7jIbVB0i4P1eEhV2d3zIjEuxVcsbEqq6KFJS217U66NcWg+TQp1seYIoKl1DA21BBN71U6bY6EwFOsXOHVsodcwsGYG3u5c/Gsq1vZy3SatS8LYXrKPGsCjcPwzFRmywpm2OUrqt+Y52rMsjKLjtr3i1+7bY+laDifXrhURnjZIur0CMp7FlFmzn7vdSLFRgez7TchsfFh3eO9YvZFoapuFs+0f7vHdbplbAtEi69dibHuOh+NSA1fk6N4pUzuF0H6O5aQA2J0ItfT2Sb+ulLpIoQBsb6ghQSfGwG3patrvJjN2WvRp486jcj+vurofRPDGNsIraH5PMSO7M8DW/mrn0+GdDly5GKkAGNkYhrdrKRsOZ5V1DAxZcVAv1YJV9zYcf0rM1dudRSnmx9DH9Hoxp1Yg5ziaOiiinozCiiiiEKKKKITKdL+hQxR62IhJgLG/syAbBrahhyb0N9Lc34hw2WA2mjaM97Dsnycdk+hrudfLICLEXHcaXt062b9ZclzJtOBlh761fQvHNPPkmkkey5kVpGtnRgdQD2iAb632vVPp8kPyxkjjRRGqq2VQt3PbJOXc2ZR76zoiHdUV0ZHJpuUdnW6msWbDM67xDj+Hg/SSqD9UHMx/hW5rG8b6dPKCkKmNDuxPbYdwynsA94N9dLVllUDbSi+tufIczfaw5mr00yrud5o1dk1V+1c2fQTcpDBjcJqqpkBVQLXhYC41/u/DmL8xSvotwrInWt7UgFvBNx79/dTbon0FkZWbE5kjcWMIJVnG46wjVR+yDfv5g2uJcGaLFdXh0UI8Qa7yMQCjFX3zMT84lZfbddlmmIrOB18xMN3066k8G46GJuL4eALIWIDsrWu5HaK20XNucq8tbCtXFxMSRgMqtC6jsW0yECwHpalPRvCk4zM6qCTMvZN/wBEIUJvYG1wbVdxOF+TP1Z0RiTC3Igm5ivyZSTYc1tb2TXOyKGqoyzE59MdBEdVYHfYfzEcgOBxGhLQvYkn6UZ0Dn/+iHRu8eYsv6VcBY4pBCNZ72GwDj2z4C1mPrT7pKinC3b+ze38MisGHvUH0q30Zw0kwSdhcJGsSeLWXrn/AMa5P4G762NNY1RZBy6fPO3yma6bzF4yXiGHVUdpY0UBVy2CWGgs8Y+83r6wvRjFzxpIclsgCBmIOQXI5HcktqfpVtOKYJZpnhnkkjRVRlRLdvMWu73BzKCoXL337xajH0XEHaRzcmyyIcit3Iy+yklzYZ8yNoOySLTRkrcFEA57jE7wswwTMNjuHSQtlkUqeXcR3gjQ198Dwsss2SJQSbXJvZVG7EjYXPrpWx4rKs+GnSS3WwDPtbUAlTlOqE2KlTsb6kWJ1HR3oymHgRLANlBcgWLPbtEnnren21ZABHOUijOZh5+iWKH0I3Hg4+51H31X4NhxHNIjqsZAClGKXLXvcKCbixGvjXVhg17qz3Tvhwkw6qqrmaRVW4G5DW15a1m9p2vq9K1TNjPXAztv5RnSVCi0OB6xPPArqVYXU7j/ALUhxSDDYmN4rZgpa0mZwSpsp1a+hJI13A7qZzQzSwp82uWfq1X5y5HWEEZlKgWtvYn1qZ+DRYebErNEojdleFjHmTLeQlAQCEYZwMulwuleW7A0llVneu3sgkFc7HbxB6TV19y2LwqNz18JSXpRL9KJW8Vcj4Mp++qHRjFRYcl5UcuAMhChgG1u2hv2RYLppcnenEvRMSxySRxNEqRuUtmRpZMpy2Tkg8QCxtbTevhOjiSQRSLLIM6ZieywvmYc1vpa29e34tK3Rh88/eYZW7I3Bnzx3jEEsQCvd+sSwIZW1cBvaANipYHzraQfrsX7qb8cFYZejsjQvOsimFCMpKEGQBhmK2YjLfQNz15WJ3MH67F+6m/HBWDrlrGto7s5HtfaO1FijcQxH9FFFaE5CiiiiEKKKKIQr4lkCgkmwAuT3Aak190n6WSEYVlBt1hWInbKsrhGJPLssde8iiA3nHsZjDNI8p3kZn8sxuB6Cw9KirS8R6ESjM0NnQciQrC/LXQ+fwpTJ0fxK2vDJrt2b/derhPoemvoFaqjDYY9JQrS/k7lVccoIBLRuqkgXDCzaHl2ValkXRvFM2UQPfxGX8Vqa8J6PT4d0xL5VWF0LAG5yswRttPZZj6VxuUW7TtpfTOvEM42nVqR8V/W4v3Ev+ZBTJuJIO8+n+tJsZig+LjsLWhk/wAyGsTtDUVNp3UMCcTw1TqXAzKXAv1pft4z8cVazE4VJFKOodTurAEHzBrGcOmK4hSP7zFj+eOnmI45kKhmVcxyrcaE2va+wNhzqvSauuqoKc53+5kbbArYnv8AshhiAGVnQG4jeSR0B2vkZiD67U3hhVFCqAqgWAAAAA5ADYUhwvHhLfJIDblsbXtexF8p5HY1OcW/1jVzdpVg+6ZSb1HSV+mOFLCFkIWXrVRXIvYODmUjmpyi48AdwKU8G46rgB1y9YvaifZ0OhK30dfEeRtUnHsdKXhRSCQ3W3a5A6shbWGpuZO8bVVWFXwOFDqrDNBcEAjWRQdD4VQ3agFgAGxwMdRnO8aReKvj+PpIcBwiSTiEiAlooyOtdjclcySxISdWY5QD4X7xfoorO4MCJcsYCLvZQFFzzsOde4zjTRKGYsQSF0XNa/Mga28r71bX2hWPZAP/ALv4xRbl5ATQ0l6UezD+/j/rVXhnScy3AVgQLnMttCzKLG+t8pOmnje9fPHMcXEIIH6eP/iqdutrZGTcHB+0tWxSwEoYL9WwX2sN9wra1icK9sLgieTYb7hWuTGoefv0qjsuxFrYEgHiP4l9xAaWKUy9FcKzZjEupuRdghJ1JMYOQ3PeKaK4O1e3ralcUdKVAwcoGgyj8QqCD9di/dTfjgqx0r/VJfsj8QqvB+uxfupvxwVk6n/7Kf8Al9pavuGP6KKK1pVCiiiiEKKKhxOJCC/uFRdggLNynCcbmSk0t4zxKFIZDIM6ZTmUDNmB0y2Ohve1VpsSzbn05Up6R/q0nkPxCsh+08tisfWUC7LACZNek+IwjIkih1CIbOwJuBZu2u4zA2BubW1q/B+UOM3+YYnKxIDIQAAWJFyNgO6rQ4nDDil64gK8bqSRdR2kZc2mmziqHSHi+Gmnw8cRTq89pHsUXtMo0PZB7Ibe47Xuu0Grsv06uw3I/ebNldisQvIQl/KILWSDne7OAf5QdKnwPGlxcbHESxQoDkMasqlwACSzMc1jmt2QNt6e8R4VgERppIYsoBYkAC/OwtoSeVZ7hHGZYo7LhVW5Z8wII7RJsojGigEAC+wruq1Dmv8Axjf4gfeJ2ucYZ8TQjjsB9li32Ed/wKa+MNig+KWyutoZPbRkv85DsGAJqkOkkh3dU/8ATYhvjmAqThWN6zFD54S2hfaPq8vzkXI6m/8ASvP2IwRiVxseufwBKKVqDjhJJkUDSGYmOJnyS4nMSQi9t1tZm9o9k3te1MJsNiJAA0MNu5pHfcFTdRGAdGItfnVHCiMvMGxDIeul7AmCW7fcCG186vDg0Db5n+1JI/4nIqR4hjp8v5E5Y9XF7QJM+Tg5VJZpcPETuREb62vdmkF/ZHLkO6q74iPZ+IDyQwA+llZh6Vej4Lh12hjH8C399qtogGwA8tKhk9W9AP3lXf1jkkxvDcXAvaMuZrsoLOzMUDnLcEnKSoUkWFNNPzfh75suaC+XNmt1i+zk7V/LWneImyIzD6Klrd9gT/SsqrzLBFeTMqGJsmRQNHUgX9rnveqyqCwOWOWYc/ny225zRqva9CAoAURn8ogG2Kmi8JCbf/YjP31YgLt+jxcMnmisffHIv3U0vVabh0T+3GjfaVT94qz5n54P4md36H3kEjtil3jifyd0PuZCPjVLiOLcdWZImjVZUZnLRsii5FyVa4FyNbW8qtjgMI9lCn2GeP8AAwFRS4UID/vUqfakRh/8qtUlznp9D+CftJK9Oc4IldpQuCwjG9gcOTYE8hyGp9Kupx3DnTrkB7mYIfc1jVCabLgcK2ZVscOczaqNBqQCNPWvT0ic6WimH7In+7qnHxqKKxU4Gdz1x+IxfWrsMnpHcMwbVWB8VN/uqdcY4+kfXX76zCzxSHtcNkv9ZYk+9sjfCp2wmnzeHxSHl8+EHuMxFvSpLYazzK/MfvKf0jD3WjPpLxQ/JZFIuWyqttyxYWAqvwzi+fGRFo2jBSVFJZTdmMbgdkmxyxsaQYSKdwOumY5X1jypo8bEEZ9SRmG99avL+ng+0/8AlSf60HtA/qkGeIrnffw/vjH00zV6dns59J0AGvaVYDFkEKdQdvCmtep0963pxCIo4YZEKKKKYk4Uk6TYoxJnC5joqre13dgqi/IFmGtO6r4/ApNG0bi6sNdbEcwQRqCCAQRsRVN9QtThMiy8QxMLD0hlTtTIDEwYo6AjMVV30UsxKkIbMcvI2sbi3J0gw+QCU2zixQq7akaqRl15jar+G6BwoSczPcMLPlAAYZW9hVuSptc7Am1rmp5OikZYsUQs251udLfdWPZpCG9w/KLGvflMuVwdzkdkNgNQ8qMpAYKUfMLEkWHZa408STo2kgWQJFIhXQRq0DENYhwzM4zaWswAsTtWoXougBAjQBrBvGxuPcQPdU8PB2RQqqAoFgAdAO6uq2pqGKw2POXLffX7hM5niei6qdGCeEyNGR/GoaM+YanHCeAKGCR4lpEyFmMYARJLrZQzqwa4LGw2y351t/zdJ3D30fm6Tu+NW26jUW18Brl+o19+oq7uxR9BM4ej78p2/iRD+ELVOXhDOqv18TL9FsrJvpo6S89rVp8ZwEyBQw9lgwINiCLjQjUaEjTXWq0XRNVtZL2sRdr6ghr72zEqLncgC9JLXaBkqc/CZwrI3x6RCOj8wFgmHYDldx96NULcAf8A8LEfssg+9FrZ/IX+r91efIn+qfhUcXD/AEH1keA+H3mL/Nrrth5l+xKP+GUV784P/GL/AO4//MK2fyN/qmj5G/1TR/l6ofX85hwN5zEYOYyKQ+IlzksrKXCkC5UApYWOW3K+tX5cMpjyG4WwG9tBa2vI6DWtDPwYP7cSv9pVb76rr0UhBuMNH/gX7tqQu0VtrcWWG+QMcvhymxTrlrXh7r+fSZyDEr1wUTzspRiwjdpSGBXLewcqCC3dtTDLGf7PGv5vKv4pEFaCPhjKLKlh3CwHwr7+Qv8AV+6mRRaABhjFHvJbK1gfKZz5FGf/ANFm/eSRn75GNSx4Mj2cHhk82F/5Yf60/wDkD/V+Io+QP9X4ij9PaeaN/wBv3kO/t6D0mcw/CZVYMvVLlvkBM8ipfQ5FLqq6EjQbGwtV4xYk7zqPsw/8ztTX5A/1fiKBw9+74iunT2sclPT95Hvbop+QynfEy+ghX7o7/GvPzSD7Us7f+c4+CEU5HDX8PfUi8LPMiprpL+iY+gnM3HqZmIOjKqLddMRqfaUEkkkksFBJJJ1JvV3BcGjjbMqkva12Znax3AzE225U/Thije5+FWY4guwtTVfZtjHLkDx8ZZi1xh2OJTwWBIOZvQUwoorZppWleFZYqhRgQoooq6ShRRRRCFFFFEIUUUUQhRRRRCFFFFEIUUUUQhRRRRCFFFFEIUUUUQhRRRRCFFFFEIUUUUQhRRRRCFFFFEIUUUUQ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5620" name="AutoShape 20" descr="data:image/jpeg;base64,/9j/4AAQSkZJRgABAQAAAQABAAD/2wCEAAkGBhISERUUExQWFRQWGBoXFxgYGBgYGhcWFxcXFxgXGBgYHCYfFxkjGRUYHy8gJCcpLC0sFx4xNTAqNSYsLCkBCQoKDgwOGg8PGiwkHyQvLCoqLDQyNDItLSwtLCksKTQwKiosLCwsNCwsLCwsLCwsLDQpLCwsLCwsLCwsLCksLP/AABEIAOEA4QMBIgACEQEDEQH/xAAbAAACAwEBAQAAAAAAAAAAAAAABQMEBgcBAv/EAEwQAAIBAgQCBwMHCQUGBgMAAAECAwARBBIhMQVBBhMiUWFxgTKRoRQjQlJysbIHFTM0YnOCosFDU5Kz0RYkwtLw8VSDhJOjpCVEY//EABsBAAIDAQEBAAAAAAAAAAAAAAAEAgMFAQYH/8QANBEAAgIBAgMFBwQBBQEAAAAAAQIAAxEEIRIxQQUTUWGhIjJxgZGxwRTR4fAjQlKCovE0/9oADAMBAAIRAxEAPwDuNFFFEIUUUUQhRRRRCFFFFEIUUUUQhRRRRCFFFFEIVS4nxmDDrmmkVAdrnU/ZUat6ClHTHpYMIgVLNM47IOyjbO3hfYcz5GuWYnEvI5eRi7tuzak+HgPAaUvdeK9usurpL79J0PFflQgH6OKV/E5UHxN/hVY/lUGn+7N4/ODv+zrpWAopI6t40NOk6Zgvym4ZiBIkkXiQHX3oSfhWqwmMjlQPG6up2ZSCD6iuE1f4LxuXCyZ4jv7aE9lx3N49zbjyuKtr1eThxK30+2VnbaKp8J4mmIiSWM9lxfXcHYqfEEEHyq5WhE4UUUUQhRRRRCFFFFEIUUUUQhRRRRCFFFFEIUUUUQhRXl6hkxijx8qJwkDnJ6L0vfHMdtKgaQnck1MIZUbR0jNsQo5iomx6+JpfUcuJRfadV+0wH3mpcAkDax5S+eIdwr4k4kQCTYAAknuA1JqpFMreywb7JB+6lfS2fLg5iNyoT/GwT7mNBAAzOBmJxmc94nxJsRM8zbubgfVUaKvotvW/fVTNXjnu50+4NwRupM+XMxOTDp9eQ6Zzf6KWJ7uySdtfPnNh4jN7IQYiWCF3cIilnY2VRuf9B51JLhSJOrU52vl7OoL31C/W10vzIPK1bjB9H+oiaJGtiphYzMr5dQSyo1tDlDW1vzPdX30V6JHDu0kuUuOzHluQo5nUDU7eAv31LgEhxmZHi/R2bDKjSAWf6uuVt8jHvtrcaaHuuVYa9dg4lw9Z4mjf2WFr8wdww8QbH0rkWKw7RSMje0pKt5jmPA/1FRZR0klc9ZuPyXcQIaaA7WEq+B0R/wDgPvroVck/J9iMuMUjnE/u7B+8Cupx41T4edaunyaxM+4qHIliivAa9q6QhRRRRCFFFFEIUUUUQhRRRRCFFFRYnFJGpZ2VFG7MQAPMmiElqGbEhfPurMcQ/KLh10iDynvVcq+hci/oDSn/AG+F9YH/AMaE/wDXrUO9rB9phBksx7KzXy4hm8u6oqR4PpjhnNixiJ/vBlH+MEr8aeA0yrKRlYm4YH2oUr450gjwwF+1I3soDYnxJ+ivj7r1c4hjVhieRtkBNu/uA8SbD1rmc+IeR2kkN3Y3buHco/ZA0FLarUdyu3M8oxpdP3rb8hLeP47iJvbkKr9SMlF9SDmb1PpS4QL9Ue4V914TWE9rucsZtpUiDCifIiUG4Fj3jQ+8aivcdiJnFmkeQC1gzMbWN+zrYnz18a+qKFtdeRnGqRuYjLhnRhZkibrDd2sDYZLgZ5Ix9PMqBhmItmUi3OujQwKiqqgBVAAHcALD4VzPgvFeoniZjaLOc/cpZGjz+G4v5Cuk4tA6MhvZ1KkjuYWuD5GmSQQGHKLkEHBkkMyuoZWDKdipBB8iN6+6pcK4cmGgWNT2Iwe01u8sSeQ1JNT4l3yjqwpJ5tewFib2Grcha433o+E5Jqz/ABvokmIZmZgrbhlWxBFrZte2LDwPjbSnQkfq75e3lvlv9PLfLfz0pNBjcQMBmnFsQ4KBbAduRikYsNj2l9BXQIZmZ/J1h7zM/JIgPV2FvhGa6BSDodwoQRSLcMwlZWYCwIjsq28LC/mTT+tileFAJk3txWEz7jmK7Gr0GLDabGl1FWFQZBXKxzRVTCYq+h35eNW6qIxG1YEZEKKKK5OwoooohCi9FJ+liy/JJDCWDjK3Z9qysC1rc8oPntzrhOBmdG8++kPSBMJFnbtMdEQbu3d4Abk8h6A8t4pxSXEvnmbMforsieCL/U6nvr44txmXEOryOHYLkUAAKBe5Nh8TzsPCqkugUHnY3Ol1B38bkW08ay77ms2XlHqqwm7c5LRT3hHRKSaJnJMZNuqDD2rXJLA6hToAfM66UiZSCQRYgkEHkQbEHyIpIoV5xkOCcCFMuB8ffDEDVofpJvl/aj7rc12PgaW0VKq1qmysjZUti4abHptigcPGFIKySKbjYqFZwfK4U1kcFh2klCD/ALbkn0UVNJiy2GjjP9lMbfYkjZlHoVceQFM+h0IWVpZLLGLpmYhRmZV0BJ1OW9Oalu8cEeAiunXukIPiZnCbx371v79amdb3HfWr4X0GR4lMkjarYhQBbkRc3vt3U0wnQ7Dqq51LNYZjma2a2trW0vSpQ+sY7wTCYnCEIjcnW4Pcykqw9GB9CO+oke4vXQpei0ZXIAoQOWW+dioZVDAWcbst9TzrL9IujnyYq6jsMLMReyyXOmuoU3Frk7EXrrV7GC2b4iPEeyT3a+7X+laHhnSCSFxGlnjK5ljfMpAv/ZsRcLY6XBXQ2tas9iPYb7J+41p5uEZsrdZIHC5QSxe17X0kvpcA6W2pSzV16cDjJ3zjw6c/4kLtO9h4qzuI4k6SwSxvHJnhzqVJZSQMwIuHS68+ZFL8JK20Lqp70ni6q/1spY2HhkvSOM20+UZXFgwe1gR1+bQ2O0UbXvpntrcVPw7DNiHyBYiwAYuw7NiFJsNSzKXCkXFjz1rSTvcDCg58D+8S7+2sEMoM2OI41BGqh50LAAHKQWYgakIlzqeQFZvivHpZZFaMqnV3aNHAZmbKRnZb2U2JAGtrknXbzi/Rd4IWeKW7HRhYIMzWVOrABsb6WJ1ve4tWjxnBcNHhnBiTKiMxIADXVScwbfNpe97116nQ+HrIh3uGxxiTcHCdQhQkqwz3b2mL9ti37RLG9XKX9H8G0WGiRzdgvaPixLEel7elMK3BymeecKKrTcRjWVIi1pJAxUd4UXPl/Wx7q9hx8byPGrAvHbOO7MLjz0rsMGWAaZ4afMPEb0sqXDy5W8OdRYZEnW3CY0oooqmNwoooohCvDXteGiE5t0h4W8pLoha+JnVso1HsID7oiPMjvrZDCoMtlXsiy6C6juB5DQe6lkaRWxAmCZI55GOe2UB1EmY302kOtNlIIuNqzLfeMbTkJ7XMOlUijEYgjbNb+LIob+a/xrp2aqj8HgLmQxIXNtSL+yQRvsbgajuqnAMsBxvOYPCyWDq6Ei4zqy5gOYzAXrytl0qwyCF1zsxVGkYMxYqyDMkmv6MluxYWBEm2mmNqm1AuCOsvrctzk+HwxaLEMP7MRSegaRW/lZj6VrujONiTBdbJb5rOrNa5spNttT2GUe6oehHDwYZXYXWU5AO9FBU+hZn91LOiWMiXrcJMQUkJAzGwZheMqTyLBAR4g87VoNXw1oT4fzERZxO4Hj/E3LYn5vOgzjLmUD6QIutu7lX1h5GYdpcrAkEXuNOanmp5Gw8hUfUsI8iWQqAF0uAFtYEd1hbvtUZnnOgjVT9YvmUeIAAZvLs+YpcbiWnaRdIsPO+HZcO2SW6lTfLswJF+VxVXpdjQmFZTYtJ82PM6s3oAT52pmAkMQDOAqixZyBfvJJ0uTr61ielvHYJurSElyrElholiuoBPtG4Go08da7hyDwjYZ3klGTM9K4trtfXyB7XwBrT47jKpGzLqwGZQyuobUC4zAZhqNqyosbeLE/w66+VvvrS8ew0s2CwSqrPIQDYak2hOuvhrWVqNLXdZWH8T/fSX98U5dZXwMM+PQ26odUwuCWGYldLaHKNT33IqtieFSwHM0TxkbSJsP/Mj2HnannQXhksLzCUZCViOU2J1MtibGwOh0rWSyhRdiFHeTYe817HQFdJV3dajh54+MwNX/ktJJOfGc/4TxNziI2d1kBYXeQBiiIpZsjXyr2UOtr6704xeKL4d2MpDZQ00LeywCpLIkRa7IwRgDrlu1rC9xJxZeGTXz9WzHnEGLX84gb+tZnH4DIGMJnaOxLLKAoyg9Ydc1z2hmtk1O9VanuntDZC8pKq3u04WOZ0bD42OQBkdWB2IYHXu05+FZnpP0gxWHksOpVD7IHbkI+sUJBA8gfOslj8MylM0QDE3BOVlIA1Ohu2h+NAFtySTzJuWsOZOp0FU6vV1ptUwYHkR/ekv02lZ93GPIyfGcVlnlErEBgqhWS4sULEGxJsbny+6vvDcWmXEHEadYWJIGiupCgr4A29CB3VXorI/U2Zznzmn+nTGMeU3+A6WYaWwz9Wx+jJ2de4N7LehpxXJyKa8D6RPhiAxLQ813KD6yeA+rt3WNaVOvDHhcYmfdoSoyhzOq4OW6+WlT0t4bODYggqwuCNiNwR6UypxhgylDlYUUUVGThQaK8baiExeJiVpsQk4cJiSsakAdWRk7Jz7iQm41+qg7rvMLhxGiot8qKFF9TZQALnv0qLEYdZFKOAysLEH/rfnelj8NnU3V+sFrdp3iksNg0iArJbkWW/jVN+nZjlZynUADDRujKzNbdSAfMqG+5h76mrOy8bfDlY/kwBYM4+eBvYjMWYoWJJbc6moJOkmIPspEniS8h91kFY911WnbhsYA+E0q0e0cSjIkvTXCD5O8jSPZShVLgJfMo1AF2NrnUm24taslwPgsmKbS6pftyclH1UP0nt3aDc9xZ8QWSYfOSGRhZlU2CXU3A6tdLHYk3NjvWw4bilkiR0FlZRZdsvIrYbWII9KY0NlOsJIPuynV97pgBjnJsPAsaqqiyqAFA5AaAVzHjfCWgkZHBIF2VwCwKMxtmttqLEHmNOVdRrO9IY1LT5thh42G+rJNIyrYEE3ZQLAjetHXYFXEehHqcTP0rlX26zEwY+ePTrZYz9QO4y25ZSd6mfi+IIH+8TG97jO621IAuD2rix5b25VJ0iV1nCSPneONAWNsxZhmIZt3toATrawN7XqgbWGhvrfW4OulhbTTxN/DatrT01PWpC/3znp6K0dFbh/vnPJO0bsSx72JY+9r1e4HhkeU9YCY40MjgbuAQAg7yzMq/xVRqbBT9XNE+nZdb5swFsw9rKCbBsp0B9kaUzevDU3AOkv1C8NTcG0ecZ6GSWVgyB5WCdWoKhC40RWuRlW1ybAkBvAC5iePNKkMkClerzFjeFrARsrBYzJma1j9HYXsavcV4m8mElMuGcLkcqwIaxUHK+U5ZFFwCDluBvakInWCFw9kOSWNVZiG7QdUATqNrEWtIRbW9eOekMylxgjOPtPO8QYHhMtJI8jFw+JlLAAlFZFIW+UXRUFu0efOpY+ASMbjDKD9aZ1J+Gdqar0wwYAHXXsLXySEaeOWruE4/hpTZJoye7NY+5rGnBpazszE/P9plMjc2zFsfR+c+1LGg7kQt8WYD+WrC9Foz7ckr94zBAfSMLp605qLE4hY1LMbKNzqdzYaDUkkgWHfV66WlOSiRCgchMJieC58RKEL9TAFUsbyEdkMUjB9pyWAC+AJ8frhvQ6Wa0lliRhcFmztl5aLue+5XXkNAH6caGHhWTIW+UYplUaqbPIyhiCL+woNrcxWktWXYqgnA2m3WxwMmcux/DjHO0KEuwZUW9gWLKpA00Gre6qam4roHDuBkYubESD6ZEQ30yhS58SBYDuJ76wmOUJNIn1ZHUejNYedraUtYm2RGUfJwZHRRRVEvm26BY4mIof7J7D7DdoD0JYeQFbqubdAvbn7rRe+8tdGjNwPKvQ1EtUpPhMRgFtZRPuiiipwhXj7Gva8NEInooopiITNdI/1iP90341v94qlw3AzSZ2VGYdYQDbTshVsPUGrHGZs+KbujRU/ib5xvgUqg2HXMht7UseZQWAfM6qQyg2NwfhXh9f3NvaDVvnfhG3jtPV6PvK9IrLjbJ38JNxbBCIKzOizAgJECGd8xAZSAeyttbnQFRTTovPZpYu4iRfJ7hv51J/jqzx7h8aYObq0RAq9YMqhe0hDg6DU3X40nwE3V4mJtg2aI+TDMv8yD3mndOE0eqqVOTAr59D9/vFr+LUUOW5jBmurLcS4jEcQJGcfJ1Vc77h5Ind1iT+8OZlY5bgZLGpeL9L8PkaOOQM7goG1CLmBGZntaw8L3+IVTdFFkRSZpHcKFVyQy5QNAq/RTwB99eqNHfez0mCH7n2iPhEfE+kckjSgX6qSTPYhL2BXL4g2RdjS/5UOQJ+H31Z/MM7KWVMyAkXUg57G11G5X01qla2m1tLd3hblWnSoUcKHaMp2pfUuFx9Je4dxVY3uY4pLqRlmXMBqDcajXTer+M48WjZVw+GS4OqQgMNNCGubHxqbhfRKJ4UmxE4iVrkL2F7NyAcznmBfbnVlRwiHQZpz4Z2B/ClYl3a+nDsFRnI2yBt9eU069R3gzcgyfP8SPj3SSbGBo8Or9XlsxUWLlhqCx9lL303PlpVzpNPLiY0VYWGRs2rx3PZK7Bt9e+ln+0cUbyNHAVjIUqoyLYqtjcDQXAB0vzp/NiAsZc7BS1vIXtXje0ddqO+Vigx/p+YGeRlmn01YXnv1mIliZTZlZT+0CL+R2PpXwy331862OPhbsyTYV2hiu8gbqjcFSoyjP2rFrnuy1CcLwx0EmWaBScoa0gXMNxftpfQ+6nEss4QXQg+W/8AM4zgHA3EV8G6TzYcgXMkfNGOw/YY6r5beW9bvC46DGRHKcykWZdmU7gEDVTcaHwuDWUXolBJ+gxiN3BsjH+VlPwr54Lw7FYdzJHlZSWS5DlOy5Utowy26tzexsLWuWArW0et4zwE5+Ocj6xDUUq3tJsZpOG8biMUQlzO4SNixjZ+2Y1bNdVNm7W/nTaHGrIuaM3FyNiNRuLEA1gV4k0UrZ16qNrE3BcR3JIBAIZdGvkPaAYC1hpuOCPEYl6mRZFFyWBBuxJZibbEkk25Vy1B0jCleEePWXlNZfpFhUEUignKUlcrfsrlUurquykS5BcanOb3vWofY6203008ddNK5ZieJvICl1CXBISNI84BORpMo7R520F+VU54dyZIDiOBK4oor7w+GeR1jjF3bQdwHNj+yBqfdzpVVLnAjTMFGTNd0Ew1opJPrvYeUYt+It7q3eH9keVIuH4JYYkjXZAB4nvJ8Sbn1p7B7I8hXownAgXwmCr8bs3jJKKKK5LYUUUUQihxYnzpdxfjUWGTNI1r+yo1Zj+yP67Cm2NSzeetci6UYovjJcxtZ+rHginLoPe3rTKYO55AZiRG+I04fxdZWcnsuzs5UkahjcWPOy2HpU2GxuaZGUi0cgsCpYu2iCwBUBQ0q2YtqSNLC9KmnwaqQkLSGxAZwDrbQ9s6egFCcThRVyRTggLcCZQuZR7QOVnGuuhHpXj0ppbUtqArbnIBxzPz+k9GbbRStW3niajjXGpJ8kUULskiiRyBc5M56te5Q4S/aI0NUuIcEmdA0qBYkZXkXPeRowe2AEBA7JY+1fSo+FcbgUZRP8nzW7KwuzaDKo6yQyCwGgAA8KtthoGN3x2c/VxFiB/A2QfCuWZa9bCMBeWzH7bfeL96yoUHWMfzbhmXKYIsh2KKFYA7FXXU+pN6UYDotBJh4/nZkZkDEg3jBYXZerFrAEkaEbVcwsDxD5t48RHcnLFlDR+CLnIZP2bgjlcaCCLGdXKVVJSjXkZeqkDRa9prMouhO4GoN7XB09DVrK7BlW/HoYoeIbGU5pMTgbCU9ahIEdtQ62N8sn0WFvYceXfUXSOOGbD/AChCA2gudCSSFyPfYi+52t3VqYpI5YyrWkhkGtjceDKRsw3uO6s3wPh0sWKlXI0qQObhSgvIVKq1nYD9Gb2HMin/ANUtaEucecpehH9pR7Q6DqJlo8CTrdFHeWU/d/rUksIUrluRlJzEaMb6kHYjQDSukiWIG5wbg9/UxMfejGlXHUjxGJwt0fKGZGWSORA3Zzot2UAgslrX50vfq6rqiiMPqPxGKnVDhayM8yTkzMdH+GDFTrFe6nVyDsg322JuF/irTJwaNsLAxL5pGiV26x7lZHCMLE5dVJG2nKnvBkjZg+YNIFCnRQUBIJWygFRcDsnbL53o4X9Twv7zD/5q15vUYBrA/wBwjJYkxxilzhoSjZXRkz6FdVPjm57230pdF0atgThiwZrMc1rDrCxdT4WNvdV2DiTtipIchCJGjh9dWYns92w+Bq7NKFUsxsFBJPcBvTx2nJl+LdHv/wAckcnV9bEFsxIC3DWtma2hVredqcdGkAwcAX+6T3kXP816+eIcdjjSJ8rMJJViAtYhixU3B2KlTp4V98G7HWQ7dU5y/u5CZEI8Bdl/gNS3xvOdZmvzkwnSRDHAMQhOVi73Z3UKzrmUZywIso07V730zvEnlMhLFVkU7oixm4OozIA1tO+uiYzhEKQzFI1UlZGLAC+Ygtctv7WvhWE6QP8A704A3sx9VX+pPupzT10uxcLv4zF7Se6oAq0ucG4nJNG0JncOwK5ZDmDj6ma4dG5aNqDcA18N0UxJuQIUJ5BmttbTsn3sSe+kM0JvmXnoRyNtrg1KOIzj6T/+5J/Q0w+nRuYlFPaDhdj/AH5ybimBkw5VXy7ZjlJYhb2v2govv7jWw6JYnBjsxZhKw7XWCztbuI7JA7l87Vg2zOSWO47ROYkjuux2tTLAwh1kB+qpWxsQ/WIIyDyNza/ia7XSle6idbX2W2CttwZ0+nCrYVn+jsjSRRMxuSoJP1gNm9RY+taGpOcx6oYzCiiioS6FFFI+kHSHqLhct1UO7PfKoYlUAVdXdirWUW9kkkc+E45wG8g6Z8fXCxAizSsSI1O2m7N+yLjzJA53rlEshd2djmdjdm7z6beVXOP8dkxU5draKFUDQAAk+ySbEkk7mqIrM1NxbYHaPUVBdyN4UUUUnGp4a1nRHjkqgpJd8OuUZib9UXJC3vvGSLfs6ctsmilmsASdgBqSxtoBzOw9a6VwXgjQQrEY1frLmclrDtWXINDmspPcOydbmmqGatsiLXqrrgxhNwqB/ahjbzRT8SKo4fARxYu0aKgMBJCiwuJF5VZ4NI2Qoxu8TGIk7sFsUY+JRkJ8Sa8k/W1/cP8A5kdNdqYbRufL8iZdGRaAYjw/CkbEHV0zyYnNkdkvkdAtwDbTMeXOnEHARGCI5p1uSx7SPdjuSZEYknxNU8B+sL+8xf4460Fc0CLbpgLBnnz36wvYq+xi/wCQzjbEX+3Eh/DlqDGYDESIUZoGB/YkQgjUMCJGswNiDyIpvVPi+IZIiVOViUQNyUyOqZvTNf0q49n6X3uAbeG32kFusO2Yo4dxYQZlxE0jzxqBkLgrITbKY9Bd207LdoXPLUwPjWiwsKvFKHjeHNdCqgrItx1h7NvG9qb8SwkcOHQKLIk0LMTvpMhZ2Y7nclj41m+NYIdVIWiF7HtfIwhzMbKxkaTJ7RGqXOt7Uk9SXMD4HImhkqN5suG4oSxrIt8rC4vuOXLTly0pdjOLSF2WMqFU5SWXNmYaEAXFlB07yQdrar4OPYlAARC9hbZ4zp5Fh8KoPK5J+bXKSTkMpK9okkG0IYrcnTNzttTS6K1T7srTtDTZyzTV4bFh4ElYKotnN7ZRuS4J5c79xrMcadiflTTGAOVRAAyyCEZjm0cXzG7ZSp3XnX1xJXxGFdpJLgXConZjHZ0NgSXINrXNhbQCn2C4Th2gBEMdpIwWOUXIdbm7e1z3vUXo7kZfmfSRS8XnCdJlsVFnjUOmJMkRAxDNnnRQUBckZyLgEMAtiPhSniyj5RKQ5k9nt2UX7IY2CiwHat6Uy4KFSdWkylnWKUvIZ2ciSJQxGS6EAhu09ra8hWewi2RfK/v1q7RAAYBJHP6zN7WOKx57SaiiitCebnjDQ024RwnN8nBkuspBKqApK9U5OtydNri1sx52IVCtl0RwSXwhVFVmglDsFAJyvEtyQNT/AK0hqywsqAbAJ389ifxNrsoKRZkZIxjymz4dAFGgsNgByA7vD/SrteKthXtXE5mwowMQooorklA1zD8oWMBxDxg6/NE+GVZCP829dMmizKVuRcEXBIIv3Eag+NY6b8mELMW6+fU3NyjEnxYrc+tVXKzJwrLK2CtkzmTpsvr6Dn76lAr6lwjROyOLOjFW81NvdzHgRXzWQ+R7M0V33gTVscGxBZEEMgaS+TMuUEAXJu1hoNbVL0eVTi4A1rdYN9rgErf+MLW/4HJGbdq8pW8gLEsHHtEoT2SCSNANLDa1dUADJkXY5wJT6MdEFw1pJCGl5fVS+9r+0x+t7ud2vGo5yidQbN1sZbUD5sN2xr4cuYvV50vWf4/O6yWLvlZBkVWK5nBIKjLYsx7Gl/pVamS0rC8W2ZHxiaWLEsImHzwQEFf0ZJECylu/MU7OtwpvbSq0nDGw0jPnEUOqqR85K+ZYiQiEW6wtExLG/tE251mukPHn60xRufm1ijZwdWaG7XB5jrSTfnkWmnA+mkkqtDPGJywOU9kZrbiS/ZtzuB6GmbRir2vdxvmKqAXOOcu9GMQzyJmObtYg30uc6wPqRo3t2zDQ2uNK11ZHo1EVmAbVs+ILNcm5KYY3u2ugIHpy2DXFdJ1QK5hmMTezKFXK3dlBYE35aC/K9X6N07niXlk4+GYpqFPHiOaQcU6W4Nc0bt1oN1ZUXOLHcE+z7jek/HDi8XD1kbKYSL9VGxLHvDm3bYc0G21jvWNFa1NPebkxVjwTXYfEyMzLHipZMOAACTqc2uQlhc5VIB238DVj82QrgIJBGge8PasL36wA60q6M8AxT/OxlFjY27Zbt20vYDvuAbjY1e4zxIR8PgiB+daxFvoiN7lteVwAPPwrA1j1vfVVpzlg/tY/P0jVYs4XazkRtLNejesKy3Nzqe86n3mrmA4tJEwAzMnNdWsL7rzB+FepZWUZMxP02fdO81/B8HiGwgVY0Kv2lJktpc7jIbVB0i4P1eEhV2d3zIjEuxVcsbEqq6KFJS217U66NcWg+TQp1seYIoKl1DA21BBN71U6bY6EwFOsXOHVsodcwsGYG3u5c/Gsq1vZy3SatS8LYXrKPGsCjcPwzFRmywpm2OUrqt+Y52rMsjKLjtr3i1+7bY+laDifXrhURnjZIur0CMp7FlFmzn7vdSLFRgez7TchsfFh3eO9YvZFoapuFs+0f7vHdbplbAtEi69dibHuOh+NSA1fk6N4pUzuF0H6O5aQA2J0ItfT2Sb+ulLpIoQBsb6ghQSfGwG3patrvJjN2WvRp486jcj+vurofRPDGNsIraH5PMSO7M8DW/mrn0+GdDly5GKkAGNkYhrdrKRsOZ5V1DAxZcVAv1YJV9zYcf0rM1dudRSnmx9DH9Hoxp1Yg5ziaOiiinozCiiiiEKKKKITKdL+hQxR62IhJgLG/syAbBrahhyb0N9Lc34hw2WA2mjaM97Dsnycdk+hrudfLICLEXHcaXt062b9ZclzJtOBlh761fQvHNPPkmkkey5kVpGtnRgdQD2iAb632vVPp8kPyxkjjRRGqq2VQt3PbJOXc2ZR76zoiHdUV0ZHJpuUdnW6msWbDM67xDj+Hg/SSqD9UHMx/hW5rG8b6dPKCkKmNDuxPbYdwynsA94N9dLVllUDbSi+tufIczfaw5mr00yrud5o1dk1V+1c2fQTcpDBjcJqqpkBVQLXhYC41/u/DmL8xSvotwrInWt7UgFvBNx79/dTbon0FkZWbE5kjcWMIJVnG46wjVR+yDfv5g2uJcGaLFdXh0UI8Qa7yMQCjFX3zMT84lZfbddlmmIrOB18xMN3066k8G46GJuL4eALIWIDsrWu5HaK20XNucq8tbCtXFxMSRgMqtC6jsW0yECwHpalPRvCk4zM6qCTMvZN/wBEIUJvYG1wbVdxOF+TP1Z0RiTC3Igm5ivyZSTYc1tb2TXOyKGqoyzE59MdBEdVYHfYfzEcgOBxGhLQvYkn6UZ0Dn/+iHRu8eYsv6VcBY4pBCNZ72GwDj2z4C1mPrT7pKinC3b+ze38MisGHvUH0q30Zw0kwSdhcJGsSeLWXrn/AMa5P4G762NNY1RZBy6fPO3yma6bzF4yXiGHVUdpY0UBVy2CWGgs8Y+83r6wvRjFzxpIclsgCBmIOQXI5HcktqfpVtOKYJZpnhnkkjRVRlRLdvMWu73BzKCoXL337xajH0XEHaRzcmyyIcit3Iy+yklzYZ8yNoOySLTRkrcFEA57jE7wswwTMNjuHSQtlkUqeXcR3gjQ198Dwsss2SJQSbXJvZVG7EjYXPrpWx4rKs+GnSS3WwDPtbUAlTlOqE2KlTsb6kWJ1HR3oymHgRLANlBcgWLPbtEnnren21ZABHOUijOZh5+iWKH0I3Hg4+51H31X4NhxHNIjqsZAClGKXLXvcKCbixGvjXVhg17qz3Tvhwkw6qqrmaRVW4G5DW15a1m9p2vq9K1TNjPXAztv5RnSVCi0OB6xPPArqVYXU7j/ALUhxSDDYmN4rZgpa0mZwSpsp1a+hJI13A7qZzQzSwp82uWfq1X5y5HWEEZlKgWtvYn1qZ+DRYebErNEojdleFjHmTLeQlAQCEYZwMulwuleW7A0llVneu3sgkFc7HbxB6TV19y2LwqNz18JSXpRL9KJW8Vcj4Mp++qHRjFRYcl5UcuAMhChgG1u2hv2RYLppcnenEvRMSxySRxNEqRuUtmRpZMpy2Tkg8QCxtbTevhOjiSQRSLLIM6ZieywvmYc1vpa29e34tK3Rh88/eYZW7I3Bnzx3jEEsQCvd+sSwIZW1cBvaANipYHzraQfrsX7qb8cFYZejsjQvOsimFCMpKEGQBhmK2YjLfQNz15WJ3MH67F+6m/HBWDrlrGto7s5HtfaO1FijcQxH9FFFaE5CiiiiEKKKKIQr4lkCgkmwAuT3Aak190n6WSEYVlBt1hWInbKsrhGJPLssde8iiA3nHsZjDNI8p3kZn8sxuB6Cw9KirS8R6ESjM0NnQciQrC/LXQ+fwpTJ0fxK2vDJrt2b/derhPoemvoFaqjDYY9JQrS/k7lVccoIBLRuqkgXDCzaHl2ValkXRvFM2UQPfxGX8Vqa8J6PT4d0xL5VWF0LAG5yswRttPZZj6VxuUW7TtpfTOvEM42nVqR8V/W4v3Ev+ZBTJuJIO8+n+tJsZig+LjsLWhk/wAyGsTtDUVNp3UMCcTw1TqXAzKXAv1pft4z8cVazE4VJFKOodTurAEHzBrGcOmK4hSP7zFj+eOnmI45kKhmVcxyrcaE2va+wNhzqvSauuqoKc53+5kbbArYnv8AshhiAGVnQG4jeSR0B2vkZiD67U3hhVFCqAqgWAAAAA5ADYUhwvHhLfJIDblsbXtexF8p5HY1OcW/1jVzdpVg+6ZSb1HSV+mOFLCFkIWXrVRXIvYODmUjmpyi48AdwKU8G46rgB1y9YvaifZ0OhK30dfEeRtUnHsdKXhRSCQ3W3a5A6shbWGpuZO8bVVWFXwOFDqrDNBcEAjWRQdD4VQ3agFgAGxwMdRnO8aReKvj+PpIcBwiSTiEiAlooyOtdjclcySxISdWY5QD4X7xfoorO4MCJcsYCLvZQFFzzsOde4zjTRKGYsQSF0XNa/Mga28r71bX2hWPZAP/ALv4xRbl5ATQ0l6UezD+/j/rVXhnScy3AVgQLnMttCzKLG+t8pOmnje9fPHMcXEIIH6eP/iqdutrZGTcHB+0tWxSwEoYL9WwX2sN9wra1icK9sLgieTYb7hWuTGoefv0qjsuxFrYEgHiP4l9xAaWKUy9FcKzZjEupuRdghJ1JMYOQ3PeKaK4O1e3ralcUdKVAwcoGgyj8QqCD9di/dTfjgqx0r/VJfsj8QqvB+uxfupvxwVk6n/7Kf8Al9pavuGP6KKK1pVCiiiiEKKKhxOJCC/uFRdggLNynCcbmSk0t4zxKFIZDIM6ZTmUDNmB0y2Ohve1VpsSzbn05Up6R/q0nkPxCsh+08tisfWUC7LACZNek+IwjIkih1CIbOwJuBZu2u4zA2BubW1q/B+UOM3+YYnKxIDIQAAWJFyNgO6rQ4nDDil64gK8bqSRdR2kZc2mmziqHSHi+Gmnw8cRTq89pHsUXtMo0PZB7Ibe47Xuu0Grsv06uw3I/ebNldisQvIQl/KILWSDne7OAf5QdKnwPGlxcbHESxQoDkMasqlwACSzMc1jmt2QNt6e8R4VgERppIYsoBYkAC/OwtoSeVZ7hHGZYo7LhVW5Z8wII7RJsojGigEAC+wruq1Dmv8Axjf4gfeJ2ucYZ8TQjjsB9li32Ed/wKa+MNig+KWyutoZPbRkv85DsGAJqkOkkh3dU/8ATYhvjmAqThWN6zFD54S2hfaPq8vzkXI6m/8ASvP2IwRiVxseufwBKKVqDjhJJkUDSGYmOJnyS4nMSQi9t1tZm9o9k3te1MJsNiJAA0MNu5pHfcFTdRGAdGItfnVHCiMvMGxDIeul7AmCW7fcCG186vDg0Db5n+1JI/4nIqR4hjp8v5E5Y9XF7QJM+Tg5VJZpcPETuREb62vdmkF/ZHLkO6q74iPZ+IDyQwA+llZh6Vej4Lh12hjH8C399qtogGwA8tKhk9W9AP3lXf1jkkxvDcXAvaMuZrsoLOzMUDnLcEnKSoUkWFNNPzfh75suaC+XNmt1i+zk7V/LWneImyIzD6Klrd9gT/SsqrzLBFeTMqGJsmRQNHUgX9rnveqyqCwOWOWYc/ny225zRqva9CAoAURn8ogG2Kmi8JCbf/YjP31YgLt+jxcMnmisffHIv3U0vVabh0T+3GjfaVT94qz5n54P4md36H3kEjtil3jifyd0PuZCPjVLiOLcdWZImjVZUZnLRsii5FyVa4FyNbW8qtjgMI9lCn2GeP8AAwFRS4UID/vUqfakRh/8qtUlznp9D+CftJK9Oc4IldpQuCwjG9gcOTYE8hyGp9Kupx3DnTrkB7mYIfc1jVCabLgcK2ZVscOczaqNBqQCNPWvT0ic6WimH7In+7qnHxqKKxU4Gdz1x+IxfWrsMnpHcMwbVWB8VN/uqdcY4+kfXX76zCzxSHtcNkv9ZYk+9sjfCp2wmnzeHxSHl8+EHuMxFvSpLYazzK/MfvKf0jD3WjPpLxQ/JZFIuWyqttyxYWAqvwzi+fGRFo2jBSVFJZTdmMbgdkmxyxsaQYSKdwOumY5X1jypo8bEEZ9SRmG99avL+ng+0/8AlSf60HtA/qkGeIrnffw/vjH00zV6dns59J0AGvaVYDFkEKdQdvCmtep0963pxCIo4YZEKKKKYk4Uk6TYoxJnC5joqre13dgqi/IFmGtO6r4/ApNG0bi6sNdbEcwQRqCCAQRsRVN9QtThMiy8QxMLD0hlTtTIDEwYo6AjMVV30UsxKkIbMcvI2sbi3J0gw+QCU2zixQq7akaqRl15jar+G6BwoSczPcMLPlAAYZW9hVuSptc7Am1rmp5OikZYsUQs251udLfdWPZpCG9w/KLGvflMuVwdzkdkNgNQ8qMpAYKUfMLEkWHZa408STo2kgWQJFIhXQRq0DENYhwzM4zaWswAsTtWoXougBAjQBrBvGxuPcQPdU8PB2RQqqAoFgAdAO6uq2pqGKw2POXLffX7hM5niei6qdGCeEyNGR/GoaM+YanHCeAKGCR4lpEyFmMYARJLrZQzqwa4LGw2y351t/zdJ3D30fm6Tu+NW26jUW18Brl+o19+oq7uxR9BM4ej78p2/iRD+ELVOXhDOqv18TL9FsrJvpo6S89rVp8ZwEyBQw9lgwINiCLjQjUaEjTXWq0XRNVtZL2sRdr6ghr72zEqLncgC9JLXaBkqc/CZwrI3x6RCOj8wFgmHYDldx96NULcAf8A8LEfssg+9FrZ/IX+r91efIn+qfhUcXD/AEH1keA+H3mL/Nrrth5l+xKP+GUV784P/GL/AO4//MK2fyN/qmj5G/1TR/l6ofX85hwN5zEYOYyKQ+IlzksrKXCkC5UApYWOW3K+tX5cMpjyG4WwG9tBa2vI6DWtDPwYP7cSv9pVb76rr0UhBuMNH/gX7tqQu0VtrcWWG+QMcvhymxTrlrXh7r+fSZyDEr1wUTzspRiwjdpSGBXLewcqCC3dtTDLGf7PGv5vKv4pEFaCPhjKLKlh3CwHwr7+Qv8AV+6mRRaABhjFHvJbK1gfKZz5FGf/ANFm/eSRn75GNSx4Mj2cHhk82F/5Yf60/wDkD/V+Io+QP9X4ij9PaeaN/wBv3kO/t6D0mcw/CZVYMvVLlvkBM8ipfQ5FLqq6EjQbGwtV4xYk7zqPsw/8ztTX5A/1fiKBw9+74iunT2sclPT95Hvbop+QynfEy+ghX7o7/GvPzSD7Us7f+c4+CEU5HDX8PfUi8LPMiprpL+iY+gnM3HqZmIOjKqLddMRqfaUEkkkksFBJJJ1JvV3BcGjjbMqkva12Znax3AzE225U/Thije5+FWY4guwtTVfZtjHLkDx8ZZi1xh2OJTwWBIOZvQUwoorZppWleFZYqhRgQoooq6ShRRRRCFFFFEIUUUUQhRRRRCFFFFEIUUUUQhRRRRCFFFFEIUUUUQhRRRRCFFFFEIUUUUQhRRRRCFFFFEIUUUUQ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5622" name="AutoShape 22" descr="data:image/jpeg;base64,/9j/4AAQSkZJRgABAQAAAQABAAD/2wCEAAkGBhISERUUExQWFRQWGBoXFxgYGBgYGhcWFxcXFxgXGBgYHCYfFxkjGRUYHy8gJCcpLC0sFx4xNTAqNSYsLCkBCQoKDgwOGg8PGiwkHyQvLCoqLDQyNDItLSwtLCksKTQwKiosLCwsNCwsLCwsLCwsLDQpLCwsLCwsLCwsLCksLP/AABEIAOEA4QMBIgACEQEDEQH/xAAbAAACAwEBAQAAAAAAAAAAAAAABQMEBgcBAv/EAEwQAAIBAgQCBwMHCQUGBgMAAAECAwARBBIhMQVBBhMiUWFxgTKRoRQjQlJysbIHFTM0YnOCosFDU5Kz0RYkwtLw8VSDhJOjpCVEY//EABsBAAIDAQEBAAAAAAAAAAAAAAAEAgMFAQYH/8QANBEAAgIBAgMFBwQBBQEAAAAAAQIAAxEEIRIxQQUTUWGhIjJxgZGxwRTR4fAjQlKCovE0/9oADAMBAAIRAxEAPwDuNFFFEIUUUUQhRRRRCFFFFEIUUUUQhRRRRCFFFFEIVS4nxmDDrmmkVAdrnU/ZUat6ClHTHpYMIgVLNM47IOyjbO3hfYcz5GuWYnEvI5eRi7tuzak+HgPAaUvdeK9usurpL79J0PFflQgH6OKV/E5UHxN/hVY/lUGn+7N4/ODv+zrpWAopI6t40NOk6Zgvym4ZiBIkkXiQHX3oSfhWqwmMjlQPG6up2ZSCD6iuE1f4LxuXCyZ4jv7aE9lx3N49zbjyuKtr1eThxK30+2VnbaKp8J4mmIiSWM9lxfXcHYqfEEEHyq5WhE4UUUUQhRRRRCFFFFEIUUUUQhRRRRCFFFFEIUUUUQhRXl6hkxijx8qJwkDnJ6L0vfHMdtKgaQnck1MIZUbR0jNsQo5iomx6+JpfUcuJRfadV+0wH3mpcAkDax5S+eIdwr4k4kQCTYAAknuA1JqpFMreywb7JB+6lfS2fLg5iNyoT/GwT7mNBAAzOBmJxmc94nxJsRM8zbubgfVUaKvotvW/fVTNXjnu50+4NwRupM+XMxOTDp9eQ6Zzf6KWJ7uySdtfPnNh4jN7IQYiWCF3cIilnY2VRuf9B51JLhSJOrU52vl7OoL31C/W10vzIPK1bjB9H+oiaJGtiphYzMr5dQSyo1tDlDW1vzPdX30V6JHDu0kuUuOzHluQo5nUDU7eAv31LgEhxmZHi/R2bDKjSAWf6uuVt8jHvtrcaaHuuVYa9dg4lw9Z4mjf2WFr8wdww8QbH0rkWKw7RSMje0pKt5jmPA/1FRZR0klc9ZuPyXcQIaaA7WEq+B0R/wDgPvroVck/J9iMuMUjnE/u7B+8Cupx41T4edaunyaxM+4qHIliivAa9q6QhRRRRCFFFFEIUUUUQhRRRRCFFFRYnFJGpZ2VFG7MQAPMmiElqGbEhfPurMcQ/KLh10iDynvVcq+hci/oDSn/AG+F9YH/AMaE/wDXrUO9rB9phBksx7KzXy4hm8u6oqR4PpjhnNixiJ/vBlH+MEr8aeA0yrKRlYm4YH2oUr450gjwwF+1I3soDYnxJ+ivj7r1c4hjVhieRtkBNu/uA8SbD1rmc+IeR2kkN3Y3buHco/ZA0FLarUdyu3M8oxpdP3rb8hLeP47iJvbkKr9SMlF9SDmb1PpS4QL9Ue4V914TWE9rucsZtpUiDCifIiUG4Fj3jQ+8aivcdiJnFmkeQC1gzMbWN+zrYnz18a+qKFtdeRnGqRuYjLhnRhZkibrDd2sDYZLgZ5Ix9PMqBhmItmUi3OujQwKiqqgBVAAHcALD4VzPgvFeoniZjaLOc/cpZGjz+G4v5Cuk4tA6MhvZ1KkjuYWuD5GmSQQGHKLkEHBkkMyuoZWDKdipBB8iN6+6pcK4cmGgWNT2Iwe01u8sSeQ1JNT4l3yjqwpJ5tewFib2Grcha433o+E5Jqz/ABvokmIZmZgrbhlWxBFrZte2LDwPjbSnQkfq75e3lvlv9PLfLfz0pNBjcQMBmnFsQ4KBbAduRikYsNj2l9BXQIZmZ/J1h7zM/JIgPV2FvhGa6BSDodwoQRSLcMwlZWYCwIjsq28LC/mTT+tileFAJk3txWEz7jmK7Gr0GLDabGl1FWFQZBXKxzRVTCYq+h35eNW6qIxG1YEZEKKKK5OwoooohCi9FJ+liy/JJDCWDjK3Z9qysC1rc8oPntzrhOBmdG8++kPSBMJFnbtMdEQbu3d4Abk8h6A8t4pxSXEvnmbMforsieCL/U6nvr44txmXEOryOHYLkUAAKBe5Nh8TzsPCqkugUHnY3Ol1B38bkW08ay77ms2XlHqqwm7c5LRT3hHRKSaJnJMZNuqDD2rXJLA6hToAfM66UiZSCQRYgkEHkQbEHyIpIoV5xkOCcCFMuB8ffDEDVofpJvl/aj7rc12PgaW0VKq1qmysjZUti4abHptigcPGFIKySKbjYqFZwfK4U1kcFh2klCD/ALbkn0UVNJiy2GjjP9lMbfYkjZlHoVceQFM+h0IWVpZLLGLpmYhRmZV0BJ1OW9Oalu8cEeAiunXukIPiZnCbx371v79amdb3HfWr4X0GR4lMkjarYhQBbkRc3vt3U0wnQ7Dqq51LNYZjma2a2trW0vSpQ+sY7wTCYnCEIjcnW4Pcykqw9GB9CO+oke4vXQpei0ZXIAoQOWW+dioZVDAWcbst9TzrL9IujnyYq6jsMLMReyyXOmuoU3Frk7EXrrV7GC2b4iPEeyT3a+7X+laHhnSCSFxGlnjK5ljfMpAv/ZsRcLY6XBXQ2tas9iPYb7J+41p5uEZsrdZIHC5QSxe17X0kvpcA6W2pSzV16cDjJ3zjw6c/4kLtO9h4qzuI4k6SwSxvHJnhzqVJZSQMwIuHS68+ZFL8JK20Lqp70ni6q/1spY2HhkvSOM20+UZXFgwe1gR1+bQ2O0UbXvpntrcVPw7DNiHyBYiwAYuw7NiFJsNSzKXCkXFjz1rSTvcDCg58D+8S7+2sEMoM2OI41BGqh50LAAHKQWYgakIlzqeQFZvivHpZZFaMqnV3aNHAZmbKRnZb2U2JAGtrknXbzi/Rd4IWeKW7HRhYIMzWVOrABsb6WJ1ve4tWjxnBcNHhnBiTKiMxIADXVScwbfNpe97116nQ+HrIh3uGxxiTcHCdQhQkqwz3b2mL9ti37RLG9XKX9H8G0WGiRzdgvaPixLEel7elMK3BymeecKKrTcRjWVIi1pJAxUd4UXPl/Wx7q9hx8byPGrAvHbOO7MLjz0rsMGWAaZ4afMPEb0sqXDy5W8OdRYZEnW3CY0oooqmNwoooohCvDXteGiE5t0h4W8pLoha+JnVso1HsID7oiPMjvrZDCoMtlXsiy6C6juB5DQe6lkaRWxAmCZI55GOe2UB1EmY302kOtNlIIuNqzLfeMbTkJ7XMOlUijEYgjbNb+LIob+a/xrp2aqj8HgLmQxIXNtSL+yQRvsbgajuqnAMsBxvOYPCyWDq6Ei4zqy5gOYzAXrytl0qwyCF1zsxVGkYMxYqyDMkmv6MluxYWBEm2mmNqm1AuCOsvrctzk+HwxaLEMP7MRSegaRW/lZj6VrujONiTBdbJb5rOrNa5spNttT2GUe6oehHDwYZXYXWU5AO9FBU+hZn91LOiWMiXrcJMQUkJAzGwZheMqTyLBAR4g87VoNXw1oT4fzERZxO4Hj/E3LYn5vOgzjLmUD6QIutu7lX1h5GYdpcrAkEXuNOanmp5Gw8hUfUsI8iWQqAF0uAFtYEd1hbvtUZnnOgjVT9YvmUeIAAZvLs+YpcbiWnaRdIsPO+HZcO2SW6lTfLswJF+VxVXpdjQmFZTYtJ82PM6s3oAT52pmAkMQDOAqixZyBfvJJ0uTr61ielvHYJurSElyrElholiuoBPtG4Go08da7hyDwjYZ3klGTM9K4trtfXyB7XwBrT47jKpGzLqwGZQyuobUC4zAZhqNqyosbeLE/w66+VvvrS8ew0s2CwSqrPIQDYak2hOuvhrWVqNLXdZWH8T/fSX98U5dZXwMM+PQ26odUwuCWGYldLaHKNT33IqtieFSwHM0TxkbSJsP/Mj2HnannQXhksLzCUZCViOU2J1MtibGwOh0rWSyhRdiFHeTYe817HQFdJV3dajh54+MwNX/ktJJOfGc/4TxNziI2d1kBYXeQBiiIpZsjXyr2UOtr6704xeKL4d2MpDZQ00LeywCpLIkRa7IwRgDrlu1rC9xJxZeGTXz9WzHnEGLX84gb+tZnH4DIGMJnaOxLLKAoyg9Ydc1z2hmtk1O9VanuntDZC8pKq3u04WOZ0bD42OQBkdWB2IYHXu05+FZnpP0gxWHksOpVD7IHbkI+sUJBA8gfOslj8MylM0QDE3BOVlIA1Ohu2h+NAFtySTzJuWsOZOp0FU6vV1ptUwYHkR/ekv02lZ93GPIyfGcVlnlErEBgqhWS4sULEGxJsbny+6vvDcWmXEHEadYWJIGiupCgr4A29CB3VXorI/U2Zznzmn+nTGMeU3+A6WYaWwz9Wx+jJ2de4N7LehpxXJyKa8D6RPhiAxLQ813KD6yeA+rt3WNaVOvDHhcYmfdoSoyhzOq4OW6+WlT0t4bODYggqwuCNiNwR6UypxhgylDlYUUUVGThQaK8baiExeJiVpsQk4cJiSsakAdWRk7Jz7iQm41+qg7rvMLhxGiot8qKFF9TZQALnv0qLEYdZFKOAysLEH/rfnelj8NnU3V+sFrdp3iksNg0iArJbkWW/jVN+nZjlZynUADDRujKzNbdSAfMqG+5h76mrOy8bfDlY/kwBYM4+eBvYjMWYoWJJbc6moJOkmIPspEniS8h91kFY911WnbhsYA+E0q0e0cSjIkvTXCD5O8jSPZShVLgJfMo1AF2NrnUm24taslwPgsmKbS6pftyclH1UP0nt3aDc9xZ8QWSYfOSGRhZlU2CXU3A6tdLHYk3NjvWw4bilkiR0FlZRZdsvIrYbWII9KY0NlOsJIPuynV97pgBjnJsPAsaqqiyqAFA5AaAVzHjfCWgkZHBIF2VwCwKMxtmttqLEHmNOVdRrO9IY1LT5thh42G+rJNIyrYEE3ZQLAjetHXYFXEehHqcTP0rlX26zEwY+ePTrZYz9QO4y25ZSd6mfi+IIH+8TG97jO621IAuD2rix5b25VJ0iV1nCSPneONAWNsxZhmIZt3toATrawN7XqgbWGhvrfW4OulhbTTxN/DatrT01PWpC/3znp6K0dFbh/vnPJO0bsSx72JY+9r1e4HhkeU9YCY40MjgbuAQAg7yzMq/xVRqbBT9XNE+nZdb5swFsw9rKCbBsp0B9kaUzevDU3AOkv1C8NTcG0ecZ6GSWVgyB5WCdWoKhC40RWuRlW1ybAkBvAC5iePNKkMkClerzFjeFrARsrBYzJma1j9HYXsavcV4m8mElMuGcLkcqwIaxUHK+U5ZFFwCDluBvakInWCFw9kOSWNVZiG7QdUATqNrEWtIRbW9eOekMylxgjOPtPO8QYHhMtJI8jFw+JlLAAlFZFIW+UXRUFu0efOpY+ASMbjDKD9aZ1J+Gdqar0wwYAHXXsLXySEaeOWruE4/hpTZJoye7NY+5rGnBpazszE/P9plMjc2zFsfR+c+1LGg7kQt8WYD+WrC9Foz7ckr94zBAfSMLp605qLE4hY1LMbKNzqdzYaDUkkgWHfV66WlOSiRCgchMJieC58RKEL9TAFUsbyEdkMUjB9pyWAC+AJ8frhvQ6Wa0lliRhcFmztl5aLue+5XXkNAH6caGHhWTIW+UYplUaqbPIyhiCL+woNrcxWktWXYqgnA2m3WxwMmcux/DjHO0KEuwZUW9gWLKpA00Gre6qam4roHDuBkYubESD6ZEQ30yhS58SBYDuJ76wmOUJNIn1ZHUejNYedraUtYm2RGUfJwZHRRRVEvm26BY4mIof7J7D7DdoD0JYeQFbqubdAvbn7rRe+8tdGjNwPKvQ1EtUpPhMRgFtZRPuiiipwhXj7Gva8NEInooopiITNdI/1iP90341v94qlw3AzSZ2VGYdYQDbTshVsPUGrHGZs+KbujRU/ib5xvgUqg2HXMht7UseZQWAfM6qQyg2NwfhXh9f3NvaDVvnfhG3jtPV6PvK9IrLjbJ38JNxbBCIKzOizAgJECGd8xAZSAeyttbnQFRTTovPZpYu4iRfJ7hv51J/jqzx7h8aYObq0RAq9YMqhe0hDg6DU3X40nwE3V4mJtg2aI+TDMv8yD3mndOE0eqqVOTAr59D9/vFr+LUUOW5jBmurLcS4jEcQJGcfJ1Vc77h5Ind1iT+8OZlY5bgZLGpeL9L8PkaOOQM7goG1CLmBGZntaw8L3+IVTdFFkRSZpHcKFVyQy5QNAq/RTwB99eqNHfez0mCH7n2iPhEfE+kckjSgX6qSTPYhL2BXL4g2RdjS/5UOQJ+H31Z/MM7KWVMyAkXUg57G11G5X01qla2m1tLd3hblWnSoUcKHaMp2pfUuFx9Je4dxVY3uY4pLqRlmXMBqDcajXTer+M48WjZVw+GS4OqQgMNNCGubHxqbhfRKJ4UmxE4iVrkL2F7NyAcznmBfbnVlRwiHQZpz4Z2B/ClYl3a+nDsFRnI2yBt9eU069R3gzcgyfP8SPj3SSbGBo8Or9XlsxUWLlhqCx9lL303PlpVzpNPLiY0VYWGRs2rx3PZK7Bt9e+ln+0cUbyNHAVjIUqoyLYqtjcDQXAB0vzp/NiAsZc7BS1vIXtXje0ddqO+Vigx/p+YGeRlmn01YXnv1mIliZTZlZT+0CL+R2PpXwy331862OPhbsyTYV2hiu8gbqjcFSoyjP2rFrnuy1CcLwx0EmWaBScoa0gXMNxftpfQ+6nEss4QXQg+W/8AM4zgHA3EV8G6TzYcgXMkfNGOw/YY6r5beW9bvC46DGRHKcykWZdmU7gEDVTcaHwuDWUXolBJ+gxiN3BsjH+VlPwr54Lw7FYdzJHlZSWS5DlOy5Utowy26tzexsLWuWArW0et4zwE5+Ocj6xDUUq3tJsZpOG8biMUQlzO4SNixjZ+2Y1bNdVNm7W/nTaHGrIuaM3FyNiNRuLEA1gV4k0UrZ16qNrE3BcR3JIBAIZdGvkPaAYC1hpuOCPEYl6mRZFFyWBBuxJZibbEkk25Vy1B0jCleEePWXlNZfpFhUEUignKUlcrfsrlUurquykS5BcanOb3vWofY6203008ddNK5ZieJvICl1CXBISNI84BORpMo7R520F+VU54dyZIDiOBK4oor7w+GeR1jjF3bQdwHNj+yBqfdzpVVLnAjTMFGTNd0Ew1opJPrvYeUYt+It7q3eH9keVIuH4JYYkjXZAB4nvJ8Sbn1p7B7I8hXownAgXwmCr8bs3jJKKKK5LYUUUUQihxYnzpdxfjUWGTNI1r+yo1Zj+yP67Cm2NSzeetci6UYovjJcxtZ+rHginLoPe3rTKYO55AZiRG+I04fxdZWcnsuzs5UkahjcWPOy2HpU2GxuaZGUi0cgsCpYu2iCwBUBQ0q2YtqSNLC9KmnwaqQkLSGxAZwDrbQ9s6egFCcThRVyRTggLcCZQuZR7QOVnGuuhHpXj0ppbUtqArbnIBxzPz+k9GbbRStW3niajjXGpJ8kUULskiiRyBc5M56te5Q4S/aI0NUuIcEmdA0qBYkZXkXPeRowe2AEBA7JY+1fSo+FcbgUZRP8nzW7KwuzaDKo6yQyCwGgAA8KtthoGN3x2c/VxFiB/A2QfCuWZa9bCMBeWzH7bfeL96yoUHWMfzbhmXKYIsh2KKFYA7FXXU+pN6UYDotBJh4/nZkZkDEg3jBYXZerFrAEkaEbVcwsDxD5t48RHcnLFlDR+CLnIZP2bgjlcaCCLGdXKVVJSjXkZeqkDRa9prMouhO4GoN7XB09DVrK7BlW/HoYoeIbGU5pMTgbCU9ahIEdtQ62N8sn0WFvYceXfUXSOOGbD/AChCA2gudCSSFyPfYi+52t3VqYpI5YyrWkhkGtjceDKRsw3uO6s3wPh0sWKlXI0qQObhSgvIVKq1nYD9Gb2HMin/ANUtaEucecpehH9pR7Q6DqJlo8CTrdFHeWU/d/rUksIUrluRlJzEaMb6kHYjQDSukiWIG5wbg9/UxMfejGlXHUjxGJwt0fKGZGWSORA3Zzot2UAgslrX50vfq6rqiiMPqPxGKnVDhayM8yTkzMdH+GDFTrFe6nVyDsg322JuF/irTJwaNsLAxL5pGiV26x7lZHCMLE5dVJG2nKnvBkjZg+YNIFCnRQUBIJWygFRcDsnbL53o4X9Twv7zD/5q15vUYBrA/wBwjJYkxxilzhoSjZXRkz6FdVPjm57230pdF0atgThiwZrMc1rDrCxdT4WNvdV2DiTtipIchCJGjh9dWYns92w+Bq7NKFUsxsFBJPcBvTx2nJl+LdHv/wAckcnV9bEFsxIC3DWtma2hVredqcdGkAwcAX+6T3kXP816+eIcdjjSJ8rMJJViAtYhixU3B2KlTp4V98G7HWQ7dU5y/u5CZEI8Bdl/gNS3xvOdZmvzkwnSRDHAMQhOVi73Z3UKzrmUZywIso07V730zvEnlMhLFVkU7oixm4OozIA1tO+uiYzhEKQzFI1UlZGLAC+Ygtctv7WvhWE6QP8A704A3sx9VX+pPupzT10uxcLv4zF7Se6oAq0ucG4nJNG0JncOwK5ZDmDj6ma4dG5aNqDcA18N0UxJuQIUJ5BmttbTsn3sSe+kM0JvmXnoRyNtrg1KOIzj6T/+5J/Q0w+nRuYlFPaDhdj/AH5ybimBkw5VXy7ZjlJYhb2v2govv7jWw6JYnBjsxZhKw7XWCztbuI7JA7l87Vg2zOSWO47ROYkjuux2tTLAwh1kB+qpWxsQ/WIIyDyNza/ia7XSle6idbX2W2CttwZ0+nCrYVn+jsjSRRMxuSoJP1gNm9RY+taGpOcx6oYzCiiioS6FFFI+kHSHqLhct1UO7PfKoYlUAVdXdirWUW9kkkc+E45wG8g6Z8fXCxAizSsSI1O2m7N+yLjzJA53rlEshd2djmdjdm7z6beVXOP8dkxU5draKFUDQAAk+ySbEkk7mqIrM1NxbYHaPUVBdyN4UUUUnGp4a1nRHjkqgpJd8OuUZib9UXJC3vvGSLfs6ctsmilmsASdgBqSxtoBzOw9a6VwXgjQQrEY1frLmclrDtWXINDmspPcOydbmmqGatsiLXqrrgxhNwqB/ahjbzRT8SKo4fARxYu0aKgMBJCiwuJF5VZ4NI2Qoxu8TGIk7sFsUY+JRkJ8Sa8k/W1/cP8A5kdNdqYbRufL8iZdGRaAYjw/CkbEHV0zyYnNkdkvkdAtwDbTMeXOnEHARGCI5p1uSx7SPdjuSZEYknxNU8B+sL+8xf4460Fc0CLbpgLBnnz36wvYq+xi/wCQzjbEX+3Eh/DlqDGYDESIUZoGB/YkQgjUMCJGswNiDyIpvVPi+IZIiVOViUQNyUyOqZvTNf0q49n6X3uAbeG32kFusO2Yo4dxYQZlxE0jzxqBkLgrITbKY9Bd207LdoXPLUwPjWiwsKvFKHjeHNdCqgrItx1h7NvG9qb8SwkcOHQKLIk0LMTvpMhZ2Y7nclj41m+NYIdVIWiF7HtfIwhzMbKxkaTJ7RGqXOt7Uk9SXMD4HImhkqN5suG4oSxrIt8rC4vuOXLTly0pdjOLSF2WMqFU5SWXNmYaEAXFlB07yQdrar4OPYlAARC9hbZ4zp5Fh8KoPK5J+bXKSTkMpK9okkG0IYrcnTNzttTS6K1T7srTtDTZyzTV4bFh4ElYKotnN7ZRuS4J5c79xrMcadiflTTGAOVRAAyyCEZjm0cXzG7ZSp3XnX1xJXxGFdpJLgXConZjHZ0NgSXINrXNhbQCn2C4Th2gBEMdpIwWOUXIdbm7e1z3vUXo7kZfmfSRS8XnCdJlsVFnjUOmJMkRAxDNnnRQUBckZyLgEMAtiPhSniyj5RKQ5k9nt2UX7IY2CiwHat6Uy4KFSdWkylnWKUvIZ2ciSJQxGS6EAhu09ra8hWewi2RfK/v1q7RAAYBJHP6zN7WOKx57SaiiitCebnjDQ024RwnN8nBkuspBKqApK9U5OtydNri1sx52IVCtl0RwSXwhVFVmglDsFAJyvEtyQNT/AK0hqywsqAbAJ389ifxNrsoKRZkZIxjymz4dAFGgsNgByA7vD/SrteKthXtXE5mwowMQooorklA1zD8oWMBxDxg6/NE+GVZCP829dMmizKVuRcEXBIIv3Eag+NY6b8mELMW6+fU3NyjEnxYrc+tVXKzJwrLK2CtkzmTpsvr6Dn76lAr6lwjROyOLOjFW81NvdzHgRXzWQ+R7M0V33gTVscGxBZEEMgaS+TMuUEAXJu1hoNbVL0eVTi4A1rdYN9rgErf+MLW/4HJGbdq8pW8gLEsHHtEoT2SCSNANLDa1dUADJkXY5wJT6MdEFw1pJCGl5fVS+9r+0x+t7ud2vGo5yidQbN1sZbUD5sN2xr4cuYvV50vWf4/O6yWLvlZBkVWK5nBIKjLYsx7Gl/pVamS0rC8W2ZHxiaWLEsImHzwQEFf0ZJECylu/MU7OtwpvbSq0nDGw0jPnEUOqqR85K+ZYiQiEW6wtExLG/tE251mukPHn60xRufm1ijZwdWaG7XB5jrSTfnkWmnA+mkkqtDPGJywOU9kZrbiS/ZtzuB6GmbRir2vdxvmKqAXOOcu9GMQzyJmObtYg30uc6wPqRo3t2zDQ2uNK11ZHo1EVmAbVs+ILNcm5KYY3u2ugIHpy2DXFdJ1QK5hmMTezKFXK3dlBYE35aC/K9X6N07niXlk4+GYpqFPHiOaQcU6W4Nc0bt1oN1ZUXOLHcE+z7jek/HDi8XD1kbKYSL9VGxLHvDm3bYc0G21jvWNFa1NPebkxVjwTXYfEyMzLHipZMOAACTqc2uQlhc5VIB238DVj82QrgIJBGge8PasL36wA60q6M8AxT/OxlFjY27Zbt20vYDvuAbjY1e4zxIR8PgiB+daxFvoiN7lteVwAPPwrA1j1vfVVpzlg/tY/P0jVYs4XazkRtLNejesKy3Nzqe86n3mrmA4tJEwAzMnNdWsL7rzB+FepZWUZMxP02fdO81/B8HiGwgVY0Kv2lJktpc7jIbVB0i4P1eEhV2d3zIjEuxVcsbEqq6KFJS217U66NcWg+TQp1seYIoKl1DA21BBN71U6bY6EwFOsXOHVsodcwsGYG3u5c/Gsq1vZy3SatS8LYXrKPGsCjcPwzFRmywpm2OUrqt+Y52rMsjKLjtr3i1+7bY+laDifXrhURnjZIur0CMp7FlFmzn7vdSLFRgez7TchsfFh3eO9YvZFoapuFs+0f7vHdbplbAtEi69dibHuOh+NSA1fk6N4pUzuF0H6O5aQA2J0ItfT2Sb+ulLpIoQBsb6ghQSfGwG3patrvJjN2WvRp486jcj+vurofRPDGNsIraH5PMSO7M8DW/mrn0+GdDly5GKkAGNkYhrdrKRsOZ5V1DAxZcVAv1YJV9zYcf0rM1dudRSnmx9DH9Hoxp1Yg5ziaOiiinozCiiiiEKKKKITKdL+hQxR62IhJgLG/syAbBrahhyb0N9Lc34hw2WA2mjaM97Dsnycdk+hrudfLICLEXHcaXt062b9ZclzJtOBlh761fQvHNPPkmkkey5kVpGtnRgdQD2iAb632vVPp8kPyxkjjRRGqq2VQt3PbJOXc2ZR76zoiHdUV0ZHJpuUdnW6msWbDM67xDj+Hg/SSqD9UHMx/hW5rG8b6dPKCkKmNDuxPbYdwynsA94N9dLVllUDbSi+tufIczfaw5mr00yrud5o1dk1V+1c2fQTcpDBjcJqqpkBVQLXhYC41/u/DmL8xSvotwrInWt7UgFvBNx79/dTbon0FkZWbE5kjcWMIJVnG46wjVR+yDfv5g2uJcGaLFdXh0UI8Qa7yMQCjFX3zMT84lZfbddlmmIrOB18xMN3066k8G46GJuL4eALIWIDsrWu5HaK20XNucq8tbCtXFxMSRgMqtC6jsW0yECwHpalPRvCk4zM6qCTMvZN/wBEIUJvYG1wbVdxOF+TP1Z0RiTC3Igm5ivyZSTYc1tb2TXOyKGqoyzE59MdBEdVYHfYfzEcgOBxGhLQvYkn6UZ0Dn/+iHRu8eYsv6VcBY4pBCNZ72GwDj2z4C1mPrT7pKinC3b+ze38MisGHvUH0q30Zw0kwSdhcJGsSeLWXrn/AMa5P4G762NNY1RZBy6fPO3yma6bzF4yXiGHVUdpY0UBVy2CWGgs8Y+83r6wvRjFzxpIclsgCBmIOQXI5HcktqfpVtOKYJZpnhnkkjRVRlRLdvMWu73BzKCoXL337xajH0XEHaRzcmyyIcit3Iy+yklzYZ8yNoOySLTRkrcFEA57jE7wswwTMNjuHSQtlkUqeXcR3gjQ198Dwsss2SJQSbXJvZVG7EjYXPrpWx4rKs+GnSS3WwDPtbUAlTlOqE2KlTsb6kWJ1HR3oymHgRLANlBcgWLPbtEnnren21ZABHOUijOZh5+iWKH0I3Hg4+51H31X4NhxHNIjqsZAClGKXLXvcKCbixGvjXVhg17qz3Tvhwkw6qqrmaRVW4G5DW15a1m9p2vq9K1TNjPXAztv5RnSVCi0OB6xPPArqVYXU7j/ALUhxSDDYmN4rZgpa0mZwSpsp1a+hJI13A7qZzQzSwp82uWfq1X5y5HWEEZlKgWtvYn1qZ+DRYebErNEojdleFjHmTLeQlAQCEYZwMulwuleW7A0llVneu3sgkFc7HbxB6TV19y2LwqNz18JSXpRL9KJW8Vcj4Mp++qHRjFRYcl5UcuAMhChgG1u2hv2RYLppcnenEvRMSxySRxNEqRuUtmRpZMpy2Tkg8QCxtbTevhOjiSQRSLLIM6ZieywvmYc1vpa29e34tK3Rh88/eYZW7I3Bnzx3jEEsQCvd+sSwIZW1cBvaANipYHzraQfrsX7qb8cFYZejsjQvOsimFCMpKEGQBhmK2YjLfQNz15WJ3MH67F+6m/HBWDrlrGto7s5HtfaO1FijcQxH9FFFaE5CiiiiEKKKKIQr4lkCgkmwAuT3Aak190n6WSEYVlBt1hWInbKsrhGJPLssde8iiA3nHsZjDNI8p3kZn8sxuB6Cw9KirS8R6ESjM0NnQciQrC/LXQ+fwpTJ0fxK2vDJrt2b/derhPoemvoFaqjDYY9JQrS/k7lVccoIBLRuqkgXDCzaHl2ValkXRvFM2UQPfxGX8Vqa8J6PT4d0xL5VWF0LAG5yswRttPZZj6VxuUW7TtpfTOvEM42nVqR8V/W4v3Ev+ZBTJuJIO8+n+tJsZig+LjsLWhk/wAyGsTtDUVNp3UMCcTw1TqXAzKXAv1pft4z8cVazE4VJFKOodTurAEHzBrGcOmK4hSP7zFj+eOnmI45kKhmVcxyrcaE2va+wNhzqvSauuqoKc53+5kbbArYnv8AshhiAGVnQG4jeSR0B2vkZiD67U3hhVFCqAqgWAAAAA5ADYUhwvHhLfJIDblsbXtexF8p5HY1OcW/1jVzdpVg+6ZSb1HSV+mOFLCFkIWXrVRXIvYODmUjmpyi48AdwKU8G46rgB1y9YvaifZ0OhK30dfEeRtUnHsdKXhRSCQ3W3a5A6shbWGpuZO8bVVWFXwOFDqrDNBcEAjWRQdD4VQ3agFgAGxwMdRnO8aReKvj+PpIcBwiSTiEiAlooyOtdjclcySxISdWY5QD4X7xfoorO4MCJcsYCLvZQFFzzsOde4zjTRKGYsQSF0XNa/Mga28r71bX2hWPZAP/ALv4xRbl5ATQ0l6UezD+/j/rVXhnScy3AVgQLnMttCzKLG+t8pOmnje9fPHMcXEIIH6eP/iqdutrZGTcHB+0tWxSwEoYL9WwX2sN9wra1icK9sLgieTYb7hWuTGoefv0qjsuxFrYEgHiP4l9xAaWKUy9FcKzZjEupuRdghJ1JMYOQ3PeKaK4O1e3ralcUdKVAwcoGgyj8QqCD9di/dTfjgqx0r/VJfsj8QqvB+uxfupvxwVk6n/7Kf8Al9pavuGP6KKK1pVCiiiiEKKKhxOJCC/uFRdggLNynCcbmSk0t4zxKFIZDIM6ZTmUDNmB0y2Ohve1VpsSzbn05Up6R/q0nkPxCsh+08tisfWUC7LACZNek+IwjIkih1CIbOwJuBZu2u4zA2BubW1q/B+UOM3+YYnKxIDIQAAWJFyNgO6rQ4nDDil64gK8bqSRdR2kZc2mmziqHSHi+Gmnw8cRTq89pHsUXtMo0PZB7Ibe47Xuu0Grsv06uw3I/ebNldisQvIQl/KILWSDne7OAf5QdKnwPGlxcbHESxQoDkMasqlwACSzMc1jmt2QNt6e8R4VgERppIYsoBYkAC/OwtoSeVZ7hHGZYo7LhVW5Z8wII7RJsojGigEAC+wruq1Dmv8Axjf4gfeJ2ucYZ8TQjjsB9li32Ed/wKa+MNig+KWyutoZPbRkv85DsGAJqkOkkh3dU/8ATYhvjmAqThWN6zFD54S2hfaPq8vzkXI6m/8ASvP2IwRiVxseufwBKKVqDjhJJkUDSGYmOJnyS4nMSQi9t1tZm9o9k3te1MJsNiJAA0MNu5pHfcFTdRGAdGItfnVHCiMvMGxDIeul7AmCW7fcCG186vDg0Db5n+1JI/4nIqR4hjp8v5E5Y9XF7QJM+Tg5VJZpcPETuREb62vdmkF/ZHLkO6q74iPZ+IDyQwA+llZh6Vej4Lh12hjH8C399qtogGwA8tKhk9W9AP3lXf1jkkxvDcXAvaMuZrsoLOzMUDnLcEnKSoUkWFNNPzfh75suaC+XNmt1i+zk7V/LWneImyIzD6Klrd9gT/SsqrzLBFeTMqGJsmRQNHUgX9rnveqyqCwOWOWYc/ny225zRqva9CAoAURn8ogG2Kmi8JCbf/YjP31YgLt+jxcMnmisffHIv3U0vVabh0T+3GjfaVT94qz5n54P4md36H3kEjtil3jifyd0PuZCPjVLiOLcdWZImjVZUZnLRsii5FyVa4FyNbW8qtjgMI9lCn2GeP8AAwFRS4UID/vUqfakRh/8qtUlznp9D+CftJK9Oc4IldpQuCwjG9gcOTYE8hyGp9Kupx3DnTrkB7mYIfc1jVCabLgcK2ZVscOczaqNBqQCNPWvT0ic6WimH7In+7qnHxqKKxU4Gdz1x+IxfWrsMnpHcMwbVWB8VN/uqdcY4+kfXX76zCzxSHtcNkv9ZYk+9sjfCp2wmnzeHxSHl8+EHuMxFvSpLYazzK/MfvKf0jD3WjPpLxQ/JZFIuWyqttyxYWAqvwzi+fGRFo2jBSVFJZTdmMbgdkmxyxsaQYSKdwOumY5X1jypo8bEEZ9SRmG99avL+ng+0/8AlSf60HtA/qkGeIrnffw/vjH00zV6dns59J0AGvaVYDFkEKdQdvCmtep0963pxCIo4YZEKKKKYk4Uk6TYoxJnC5joqre13dgqi/IFmGtO6r4/ApNG0bi6sNdbEcwQRqCCAQRsRVN9QtThMiy8QxMLD0hlTtTIDEwYo6AjMVV30UsxKkIbMcvI2sbi3J0gw+QCU2zixQq7akaqRl15jar+G6BwoSczPcMLPlAAYZW9hVuSptc7Am1rmp5OikZYsUQs251udLfdWPZpCG9w/KLGvflMuVwdzkdkNgNQ8qMpAYKUfMLEkWHZa408STo2kgWQJFIhXQRq0DENYhwzM4zaWswAsTtWoXougBAjQBrBvGxuPcQPdU8PB2RQqqAoFgAdAO6uq2pqGKw2POXLffX7hM5niei6qdGCeEyNGR/GoaM+YanHCeAKGCR4lpEyFmMYARJLrZQzqwa4LGw2y351t/zdJ3D30fm6Tu+NW26jUW18Brl+o19+oq7uxR9BM4ej78p2/iRD+ELVOXhDOqv18TL9FsrJvpo6S89rVp8ZwEyBQw9lgwINiCLjQjUaEjTXWq0XRNVtZL2sRdr6ghr72zEqLncgC9JLXaBkqc/CZwrI3x6RCOj8wFgmHYDldx96NULcAf8A8LEfssg+9FrZ/IX+r91efIn+qfhUcXD/AEH1keA+H3mL/Nrrth5l+xKP+GUV784P/GL/AO4//MK2fyN/qmj5G/1TR/l6ofX85hwN5zEYOYyKQ+IlzksrKXCkC5UApYWOW3K+tX5cMpjyG4WwG9tBa2vI6DWtDPwYP7cSv9pVb76rr0UhBuMNH/gX7tqQu0VtrcWWG+QMcvhymxTrlrXh7r+fSZyDEr1wUTzspRiwjdpSGBXLewcqCC3dtTDLGf7PGv5vKv4pEFaCPhjKLKlh3CwHwr7+Qv8AV+6mRRaABhjFHvJbK1gfKZz5FGf/ANFm/eSRn75GNSx4Mj2cHhk82F/5Yf60/wDkD/V+Io+QP9X4ij9PaeaN/wBv3kO/t6D0mcw/CZVYMvVLlvkBM8ipfQ5FLqq6EjQbGwtV4xYk7zqPsw/8ztTX5A/1fiKBw9+74iunT2sclPT95Hvbop+QynfEy+ghX7o7/GvPzSD7Us7f+c4+CEU5HDX8PfUi8LPMiprpL+iY+gnM3HqZmIOjKqLddMRqfaUEkkkksFBJJJ1JvV3BcGjjbMqkva12Znax3AzE225U/Thije5+FWY4guwtTVfZtjHLkDx8ZZi1xh2OJTwWBIOZvQUwoorZppWleFZYqhRgQoooq6ShRRRRCFFFFEIUUUUQhRRRRCFFFFEIUUUUQhRRRRCFFFFEIUUUUQhRRRRCFFFFEIUUUUQhRRRRCFFFFEIUUUUQ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amor hacia los niños </a:t>
            </a:r>
            <a:endParaRPr lang="es-MX" dirty="0"/>
          </a:p>
        </p:txBody>
      </p:sp>
      <p:pic>
        <p:nvPicPr>
          <p:cNvPr id="26626" name="Picture 2" descr="Resultado de imagen para papas abrazando a sus hijos animad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0808"/>
            <a:ext cx="2028825" cy="2257426"/>
          </a:xfrm>
          <a:prstGeom prst="rect">
            <a:avLst/>
          </a:prstGeom>
          <a:noFill/>
        </p:spPr>
      </p:pic>
      <p:pic>
        <p:nvPicPr>
          <p:cNvPr id="26628" name="Picture 4" descr="Resultado de imagen para papas abrazando a sus hijos animado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005064"/>
            <a:ext cx="2095500" cy="2181226"/>
          </a:xfrm>
          <a:prstGeom prst="rect">
            <a:avLst/>
          </a:prstGeom>
          <a:noFill/>
        </p:spPr>
      </p:pic>
      <p:pic>
        <p:nvPicPr>
          <p:cNvPr id="26630" name="Picture 6" descr="Resultado de imagen para papas abrazando a sus hijos animado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1628800"/>
            <a:ext cx="2362200" cy="1933576"/>
          </a:xfrm>
          <a:prstGeom prst="rect">
            <a:avLst/>
          </a:prstGeom>
          <a:noFill/>
        </p:spPr>
      </p:pic>
      <p:pic>
        <p:nvPicPr>
          <p:cNvPr id="26632" name="Picture 8" descr="Resultado de imagen para papas abrazando a sus hijos animado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3933056"/>
            <a:ext cx="1981200" cy="2314575"/>
          </a:xfrm>
          <a:prstGeom prst="rect">
            <a:avLst/>
          </a:prstGeom>
          <a:noFill/>
        </p:spPr>
      </p:pic>
      <p:pic>
        <p:nvPicPr>
          <p:cNvPr id="26634" name="Picture 10" descr="Resultado de imagen para papas abrazando a sus hijos animado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2708920"/>
            <a:ext cx="1933575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400" dirty="0" smtClean="0"/>
              <a:t>Elaborado por: </a:t>
            </a:r>
            <a:r>
              <a:rPr lang="es-MX" sz="4400" dirty="0" err="1" smtClean="0"/>
              <a:t>Erikc</a:t>
            </a:r>
            <a:r>
              <a:rPr lang="es-MX" sz="4400" dirty="0" smtClean="0"/>
              <a:t> Edwin  Paulino García y Aurora Herrera Anaya </a:t>
            </a:r>
            <a:endParaRPr lang="es-MX" sz="4400" dirty="0"/>
          </a:p>
        </p:txBody>
      </p:sp>
      <p:sp>
        <p:nvSpPr>
          <p:cNvPr id="27650" name="AutoShape 2" descr="Resultado de imagen para papas abrazando a sus hijos animad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7652" name="AutoShape 4" descr="Resultado de imagen para papas abrazando a sus hijos animad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7654" name="Picture 6" descr="http://previews.123rf.com/images/yuyuyi/yuyuyi1209/yuyuyi120900236/15452367-Big-cartoon-family-with-parents-children-and-grandparents-vector-illustration--Stock-Vec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140968"/>
            <a:ext cx="5222454" cy="3502345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764704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 smtClean="0"/>
              <a:t>6.-Tengo derecho a que me respeten nadie puede tratarme diferente por ser todavía niña o niño</a:t>
            </a:r>
          </a:p>
          <a:p>
            <a:r>
              <a:rPr lang="es-MX" sz="3200" dirty="0" smtClean="0"/>
              <a:t>7.-Tengo derecho a que se respeten mis usos y costumbres, religión e idioma.</a:t>
            </a:r>
          </a:p>
          <a:p>
            <a:r>
              <a:rPr lang="es-MX" sz="3200" dirty="0" smtClean="0"/>
              <a:t>8.-Tengo derecho a la salud</a:t>
            </a:r>
          </a:p>
          <a:p>
            <a:r>
              <a:rPr lang="es-MX" sz="3200" dirty="0" smtClean="0"/>
              <a:t>9.-Tengo derecho a una familia.</a:t>
            </a:r>
          </a:p>
          <a:p>
            <a:r>
              <a:rPr lang="es-MX" sz="3200" dirty="0" smtClean="0"/>
              <a:t>10.-Tengo derecho a que me proteja la ley</a:t>
            </a:r>
          </a:p>
          <a:p>
            <a:r>
              <a:rPr lang="es-MX" sz="3200" dirty="0" smtClean="0"/>
              <a:t>11.-Tengo derecho a vivir en un ambiente sano.</a:t>
            </a:r>
          </a:p>
        </p:txBody>
      </p:sp>
      <p:sp>
        <p:nvSpPr>
          <p:cNvPr id="17410" name="AutoShape 2" descr="Resultado de imagen para imagenes de niños con sus padres animad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7412" name="AutoShape 4" descr="Resultado de imagen para imagenes de niños con sus padres animad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7414" name="AutoShape 6" descr="Resultado de imagen para imagenes de niños con sus padres animad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7416" name="Picture 8" descr="http://1.bp.blogspot.com/-YrZOo_BZOVY/T0Uq5Evd8wI/AAAAAAAAJtc/CmZF6-JB3YU/s1600/padresehij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085184"/>
            <a:ext cx="2857500" cy="1772816"/>
          </a:xfrm>
          <a:prstGeom prst="rect">
            <a:avLst/>
          </a:prstGeom>
          <a:noFill/>
        </p:spPr>
      </p:pic>
      <p:pic>
        <p:nvPicPr>
          <p:cNvPr id="17418" name="Picture 10" descr="https://encrypted-tbn3.gstatic.com/images?q=tbn:ANd9GcQ5L394KcEw6-AfB1rOSFgsSVBMS2MTHQQutubMBpWYE-610CF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5157192"/>
            <a:ext cx="2880320" cy="170080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OBLIGACIONES DE LOS NIÑOS Y NIÑAS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4896544"/>
          </a:xfrm>
        </p:spPr>
        <p:txBody>
          <a:bodyPr>
            <a:normAutofit fontScale="47500" lnSpcReduction="20000"/>
          </a:bodyPr>
          <a:lstStyle/>
          <a:p>
            <a:r>
              <a:rPr lang="es-MX" sz="4700" dirty="0" smtClean="0"/>
              <a:t>1</a:t>
            </a:r>
            <a:r>
              <a:rPr lang="es-MX" sz="6400" dirty="0" smtClean="0"/>
              <a:t>.-Debo respetar a la nación</a:t>
            </a:r>
          </a:p>
          <a:p>
            <a:r>
              <a:rPr lang="es-MX" sz="6400" dirty="0" smtClean="0"/>
              <a:t>2.-Debo comer cosas sanas que me ayudan </a:t>
            </a:r>
            <a:r>
              <a:rPr lang="es-MX" sz="6400" dirty="0" smtClean="0">
                <a:latin typeface="+mj-lt"/>
                <a:cs typeface="Aharoni" pitchFamily="2" charset="-79"/>
              </a:rPr>
              <a:t>a </a:t>
            </a:r>
            <a:r>
              <a:rPr lang="es-MX" sz="6400" dirty="0" smtClean="0"/>
              <a:t>crecer fuerte</a:t>
            </a:r>
          </a:p>
          <a:p>
            <a:r>
              <a:rPr lang="es-MX" sz="6400" dirty="0" smtClean="0"/>
              <a:t>3.-Debo asistir a la escuela y hacer mis tarea</a:t>
            </a:r>
          </a:p>
          <a:p>
            <a:pPr fontAlgn="base"/>
            <a:r>
              <a:rPr lang="es-MX" sz="6400" dirty="0" smtClean="0"/>
              <a:t>4.-Debo ayudar en la casa en tareas correspondan </a:t>
            </a:r>
            <a:r>
              <a:rPr lang="es-MX" sz="6400" i="1" dirty="0" smtClean="0">
                <a:latin typeface="+mj-lt"/>
              </a:rPr>
              <a:t>a</a:t>
            </a:r>
            <a:r>
              <a:rPr lang="es-MX" sz="6400" i="1" dirty="0" smtClean="0"/>
              <a:t> </a:t>
            </a:r>
            <a:r>
              <a:rPr lang="es-MX" sz="6400" dirty="0" smtClean="0"/>
              <a:t>mi edad y no pongan en peligro mi salud.</a:t>
            </a:r>
          </a:p>
          <a:p>
            <a:pPr fontAlgn="base">
              <a:buNone/>
            </a:pPr>
            <a:endParaRPr lang="es-MX" sz="6400" dirty="0" smtClean="0"/>
          </a:p>
          <a:p>
            <a:pPr fontAlgn="base">
              <a:buNone/>
            </a:pPr>
            <a:endParaRPr lang="es-MX" dirty="0" smtClean="0"/>
          </a:p>
          <a:p>
            <a:pPr fontAlgn="base"/>
            <a:endParaRPr lang="es-MX" dirty="0" smtClean="0"/>
          </a:p>
          <a:p>
            <a:pPr fontAlgn="base"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pic>
        <p:nvPicPr>
          <p:cNvPr id="4" name="Picture 2" descr="Resultado de imagen para gifs de niños y niñas en el medic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365104"/>
            <a:ext cx="2160240" cy="2088232"/>
          </a:xfrm>
          <a:prstGeom prst="rect">
            <a:avLst/>
          </a:prstGeom>
          <a:noFill/>
        </p:spPr>
      </p:pic>
      <p:sp>
        <p:nvSpPr>
          <p:cNvPr id="2050" name="AutoShape 2" descr="Resultado de imagen para imagenes de niños comiendo animad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52" name="AutoShape 4" descr="Resultado de imagen para imagenes de niños comiendo animad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54" name="AutoShape 6" descr="Resultado de imagen para imagenes de niños comiendo animad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6" name="Picture 8" descr="http://us.123rf.com/450wm/lenm/lenm1301/lenm130100028/17291120-illustration-of-a-boy-and-a-girl-praying-before-eat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4293096"/>
            <a:ext cx="2918098" cy="2166764"/>
          </a:xfrm>
          <a:prstGeom prst="rect">
            <a:avLst/>
          </a:prstGeom>
          <a:noFill/>
        </p:spPr>
      </p:pic>
      <p:pic>
        <p:nvPicPr>
          <p:cNvPr id="2058" name="Picture 10" descr="http://images.clipartlogo.com/files/ss/original/735/73529224/lunch-time-of-kindergart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4221088"/>
            <a:ext cx="2750145" cy="219801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95736" y="363915"/>
            <a:ext cx="457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3200" dirty="0" smtClean="0"/>
              <a:t>5.-Debo respetar a los demás aunque sean diferentes a mi.</a:t>
            </a:r>
          </a:p>
          <a:p>
            <a:pPr fontAlgn="base"/>
            <a:r>
              <a:rPr lang="es-MX" sz="3200" dirty="0" smtClean="0"/>
              <a:t>6.-Debo cuidar mi cuerpo y mi mente.</a:t>
            </a:r>
          </a:p>
          <a:p>
            <a:pPr fontAlgn="base"/>
            <a:r>
              <a:rPr lang="es-MX" sz="3200" dirty="0" smtClean="0"/>
              <a:t>7.-Debo valorar y respetar a mi familia</a:t>
            </a:r>
          </a:p>
          <a:p>
            <a:pPr fontAlgn="base"/>
            <a:r>
              <a:rPr lang="es-MX" sz="3200" dirty="0" smtClean="0"/>
              <a:t>8.-Debo cumplir y respetar las leyes</a:t>
            </a:r>
          </a:p>
          <a:p>
            <a:pPr fontAlgn="base"/>
            <a:r>
              <a:rPr lang="es-MX" sz="3200" dirty="0" smtClean="0"/>
              <a:t>9.-Debo cuidar el medio ambiente. Poner la basura en su lugar, cuidar las plantas y animales</a:t>
            </a:r>
            <a:endParaRPr lang="es-MX" sz="3200" dirty="0"/>
          </a:p>
        </p:txBody>
      </p:sp>
      <p:pic>
        <p:nvPicPr>
          <p:cNvPr id="16388" name="Picture 4" descr="Resultado de imagen para imagenes de niños y cuidando el ambien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1268760"/>
            <a:ext cx="1680914" cy="2952328"/>
          </a:xfrm>
          <a:prstGeom prst="rect">
            <a:avLst/>
          </a:prstGeom>
          <a:noFill/>
        </p:spPr>
      </p:pic>
      <p:sp>
        <p:nvSpPr>
          <p:cNvPr id="16390" name="AutoShape 6" descr="Resultado de imagen para imagenes de niños y cuidando el ambien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392" name="AutoShape 8" descr="Resultado de imagen para imagenes de niños y cuidando el ambien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394" name="AutoShape 10" descr="Resultado de imagen para imagenes de niños y cuidando el ambien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6396" name="Picture 12" descr="http://fundacionpr.files.wordpress.com/2011/07/ninos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44824"/>
            <a:ext cx="1735013" cy="244827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26" name="Picture 2" descr="Resultado de imagen para imagenes de los derechos y obligaciones de los niños y niñ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48680"/>
            <a:ext cx="2592288" cy="2520280"/>
          </a:xfrm>
          <a:prstGeom prst="rect">
            <a:avLst/>
          </a:prstGeom>
          <a:noFill/>
        </p:spPr>
      </p:pic>
      <p:pic>
        <p:nvPicPr>
          <p:cNvPr id="1028" name="Picture 4" descr="Resultado de imagen para imagenes de los derechos y obligaciones de los niños y niñ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501008"/>
            <a:ext cx="2376264" cy="2565649"/>
          </a:xfrm>
          <a:prstGeom prst="rect">
            <a:avLst/>
          </a:prstGeom>
          <a:noFill/>
        </p:spPr>
      </p:pic>
      <p:pic>
        <p:nvPicPr>
          <p:cNvPr id="1030" name="Picture 6" descr="Resultado de imagen para imagenes de los derechos y obligaciones de los niños y niña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476672"/>
            <a:ext cx="2129408" cy="2664296"/>
          </a:xfrm>
          <a:prstGeom prst="rect">
            <a:avLst/>
          </a:prstGeom>
          <a:noFill/>
        </p:spPr>
      </p:pic>
      <p:pic>
        <p:nvPicPr>
          <p:cNvPr id="1032" name="Picture 8" descr="estudiantes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3212976"/>
            <a:ext cx="1656184" cy="2520280"/>
          </a:xfrm>
          <a:prstGeom prst="rect">
            <a:avLst/>
          </a:prstGeom>
          <a:noFill/>
        </p:spPr>
      </p:pic>
      <p:pic>
        <p:nvPicPr>
          <p:cNvPr id="1034" name="Picture 10" descr="letra j estudiante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-459432"/>
            <a:ext cx="1248916" cy="3262486"/>
          </a:xfrm>
          <a:prstGeom prst="rect">
            <a:avLst/>
          </a:prstGeom>
          <a:noFill/>
        </p:spPr>
      </p:pic>
      <p:pic>
        <p:nvPicPr>
          <p:cNvPr id="1036" name="Picture 12" descr="Resultado de imagen para gifs de niños y niñas en el medic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08104" y="3212976"/>
            <a:ext cx="2664296" cy="2736304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los niños y niñas debemos respetar nuestras obligaciones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21506" name="Picture 2" descr="http://4.bp.blogspot.com/_U4HoFdzkn6Q/TA7T3i7lGBI/AAAAAAAAJXE/JpE6Yuh6mK0/s320/respetar+opinion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8136904" cy="429647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¿porque debemos respetar  mis derechos?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mtClean="0"/>
              <a:t>En primer lugar, </a:t>
            </a:r>
            <a:r>
              <a:rPr lang="es-MX" b="1" smtClean="0"/>
              <a:t>respetando los derechos de los demás </a:t>
            </a:r>
            <a:r>
              <a:rPr lang="es-MX" smtClean="0"/>
              <a:t>en cada una de nuestras actividades diarias, y cuando desarrollemos proyectos sociales, económicos y ambientales para mejorar la calidad de vida de todos.</a:t>
            </a:r>
            <a:endParaRPr lang="es-MX"/>
          </a:p>
        </p:txBody>
      </p:sp>
      <p:pic>
        <p:nvPicPr>
          <p:cNvPr id="1026" name="Picture 2" descr="Resultado de imagen para imagenes de niñ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4221088"/>
            <a:ext cx="2808312" cy="208597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¿Porque debemos respetar nuestra nación?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Enseñarles que </a:t>
            </a:r>
            <a:r>
              <a:rPr lang="es-MX" dirty="0" smtClean="0"/>
              <a:t>ahí </a:t>
            </a:r>
            <a:r>
              <a:rPr lang="es-MX" dirty="0" smtClean="0"/>
              <a:t>nacieron que </a:t>
            </a:r>
            <a:r>
              <a:rPr lang="es-MX" dirty="0" smtClean="0"/>
              <a:t>como </a:t>
            </a:r>
            <a:r>
              <a:rPr lang="es-MX" dirty="0" smtClean="0"/>
              <a:t>todos los </a:t>
            </a:r>
            <a:r>
              <a:rPr lang="es-MX" dirty="0" smtClean="0"/>
              <a:t>países tienen </a:t>
            </a:r>
            <a:r>
              <a:rPr lang="es-MX" dirty="0" smtClean="0"/>
              <a:t>cosas malas pero tienes mas buenas , que tiene historia, </a:t>
            </a:r>
            <a:r>
              <a:rPr lang="es-MX" dirty="0" smtClean="0"/>
              <a:t>cultura</a:t>
            </a:r>
            <a:r>
              <a:rPr lang="es-MX" dirty="0" smtClean="0"/>
              <a:t>, lugares bellos, que </a:t>
            </a:r>
            <a:r>
              <a:rPr lang="es-MX" dirty="0" smtClean="0"/>
              <a:t>tiene </a:t>
            </a:r>
            <a:r>
              <a:rPr lang="es-MX" dirty="0" smtClean="0"/>
              <a:t>lugares, </a:t>
            </a:r>
            <a:r>
              <a:rPr lang="es-MX" dirty="0" smtClean="0"/>
              <a:t>música, </a:t>
            </a:r>
            <a:r>
              <a:rPr lang="es-MX" dirty="0" smtClean="0"/>
              <a:t>comida que forman parte de aporte a la humanidad y que son un </a:t>
            </a:r>
            <a:r>
              <a:rPr lang="es-MX" dirty="0" smtClean="0"/>
              <a:t>orgullo y </a:t>
            </a:r>
            <a:r>
              <a:rPr lang="es-MX" dirty="0" smtClean="0"/>
              <a:t>que nosotros debemos </a:t>
            </a:r>
            <a:r>
              <a:rPr lang="es-MX" dirty="0" smtClean="0"/>
              <a:t>conocer </a:t>
            </a:r>
            <a:r>
              <a:rPr lang="es-MX" dirty="0" smtClean="0"/>
              <a:t>primero </a:t>
            </a:r>
            <a:r>
              <a:rPr lang="es-MX" dirty="0" smtClean="0"/>
              <a:t>desde </a:t>
            </a:r>
            <a:r>
              <a:rPr lang="es-MX" dirty="0" smtClean="0"/>
              <a:t>su historia, sus </a:t>
            </a:r>
            <a:r>
              <a:rPr lang="es-MX" dirty="0" smtClean="0"/>
              <a:t>raíces </a:t>
            </a:r>
            <a:r>
              <a:rPr lang="es-MX" dirty="0" smtClean="0"/>
              <a:t>sus bellezas y entonces amaran el lugar que los vio </a:t>
            </a:r>
            <a:r>
              <a:rPr lang="es-MX" dirty="0" smtClean="0"/>
              <a:t>nacer</a:t>
            </a:r>
            <a:endParaRPr lang="es-MX" b="1" dirty="0" smtClean="0"/>
          </a:p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20482" name="AutoShape 2" descr="Resultado de imagen para niños respetando la bandera de mexico animad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484" name="AutoShape 4" descr="Resultado de imagen para niños respetando la bandera de mexico animad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486" name="AutoShape 6" descr="Resultado de imagen para niños respetando la bandera de mexico animad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488" name="Picture 8" descr="http://previews.123rf.com/images/sunshinesmile/sunshinesmile1209/sunshinesmile120900006/15042609-United-Mexican-States-flag-butterfly-flying-isolated-on-white-background-Stock-Ph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085184"/>
            <a:ext cx="2808312" cy="1578273"/>
          </a:xfrm>
          <a:prstGeom prst="rect">
            <a:avLst/>
          </a:prstGeom>
          <a:noFill/>
        </p:spPr>
      </p:pic>
      <p:pic>
        <p:nvPicPr>
          <p:cNvPr id="20490" name="Picture 10" descr="http://4.bp.blogspot.com/-WXAafJewKb0/UfmPjTLMtoI/AAAAAAAAAUM/oso5oWGkopg/s1600/bandera-mexic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5013176"/>
            <a:ext cx="4019600" cy="16481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¿para que nos sirven los derechos?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3"/>
          </a:xfrm>
        </p:spPr>
        <p:txBody>
          <a:bodyPr>
            <a:normAutofit fontScale="85000" lnSpcReduction="10000"/>
          </a:bodyPr>
          <a:lstStyle/>
          <a:p>
            <a:r>
              <a:rPr lang="es-MX" dirty="0" smtClean="0"/>
              <a:t>Los derechos del niño son un conjunto de normas de derecho internacional que protegen a las personas hasta determinada edad. La misión de UNICEF consiste en proteger los derechos de niños y niñas, para contribuir a resolver sus necesidades básicas y ampliar sus oportunidades a fin de que alcancen su pleno potencial. Los derechos de los niños fueron creados para su protección; y estos fueron elaborados por la ONU </a:t>
            </a:r>
            <a:r>
              <a:rPr lang="es-MX" dirty="0" smtClean="0"/>
              <a:t>atreves </a:t>
            </a:r>
            <a:r>
              <a:rPr lang="es-MX" dirty="0" smtClean="0"/>
              <a:t>de la UNICEF</a:t>
            </a:r>
            <a:endParaRPr lang="es-MX" dirty="0"/>
          </a:p>
        </p:txBody>
      </p:sp>
      <p:pic>
        <p:nvPicPr>
          <p:cNvPr id="21506" name="Picture 2" descr="Resultado de imagen para obligaciones de los niñ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013176"/>
            <a:ext cx="2286000" cy="1844824"/>
          </a:xfrm>
          <a:prstGeom prst="rect">
            <a:avLst/>
          </a:prstGeom>
          <a:noFill/>
        </p:spPr>
      </p:pic>
      <p:pic>
        <p:nvPicPr>
          <p:cNvPr id="21508" name="Picture 4" descr="Resultado de imagen para obligaciones de los niño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725144"/>
            <a:ext cx="3353544" cy="21328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643</Words>
  <Application>Microsoft Office PowerPoint</Application>
  <PresentationFormat>Presentación en pantalla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Diapositiva 1</vt:lpstr>
      <vt:lpstr>Diapositiva 2</vt:lpstr>
      <vt:lpstr>OBLIGACIONES DE LOS NIÑOS Y NIÑAS</vt:lpstr>
      <vt:lpstr>Diapositiva 4</vt:lpstr>
      <vt:lpstr>Diapositiva 5</vt:lpstr>
      <vt:lpstr>los niños y niñas debemos respetar nuestras obligaciones </vt:lpstr>
      <vt:lpstr>¿porque debemos respetar  mis derechos?</vt:lpstr>
      <vt:lpstr>¿Porque debemos respetar nuestra nación?</vt:lpstr>
      <vt:lpstr>¿para que nos sirven los derechos?</vt:lpstr>
      <vt:lpstr>¿para que no sirven las obligaciones?</vt:lpstr>
      <vt:lpstr>Los niños no debemos trabajar en la calle.</vt:lpstr>
      <vt:lpstr>Tenemos derecho a un ambiente sano</vt:lpstr>
      <vt:lpstr>Diapositiva 13</vt:lpstr>
      <vt:lpstr>El amor hacia los niños 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derechos y obligaciones de los niños</dc:title>
  <dc:creator>EZ10</dc:creator>
  <cp:lastModifiedBy>EZ10</cp:lastModifiedBy>
  <cp:revision>3</cp:revision>
  <dcterms:created xsi:type="dcterms:W3CDTF">2015-02-17T16:00:03Z</dcterms:created>
  <dcterms:modified xsi:type="dcterms:W3CDTF">2015-03-03T15:58:54Z</dcterms:modified>
</cp:coreProperties>
</file>